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0"/>
  </p:notesMasterIdLst>
  <p:handoutMasterIdLst>
    <p:handoutMasterId r:id="rId51"/>
  </p:handoutMasterIdLst>
  <p:sldIdLst>
    <p:sldId id="380" r:id="rId5"/>
    <p:sldId id="282" r:id="rId6"/>
    <p:sldId id="395" r:id="rId7"/>
    <p:sldId id="384" r:id="rId8"/>
    <p:sldId id="397" r:id="rId9"/>
    <p:sldId id="419" r:id="rId10"/>
    <p:sldId id="425" r:id="rId11"/>
    <p:sldId id="426" r:id="rId12"/>
    <p:sldId id="421" r:id="rId13"/>
    <p:sldId id="423" r:id="rId14"/>
    <p:sldId id="329" r:id="rId15"/>
    <p:sldId id="391" r:id="rId16"/>
    <p:sldId id="390" r:id="rId17"/>
    <p:sldId id="331" r:id="rId18"/>
    <p:sldId id="427" r:id="rId19"/>
    <p:sldId id="389" r:id="rId20"/>
    <p:sldId id="429" r:id="rId21"/>
    <p:sldId id="430" r:id="rId22"/>
    <p:sldId id="431" r:id="rId23"/>
    <p:sldId id="446" r:id="rId24"/>
    <p:sldId id="388" r:id="rId25"/>
    <p:sldId id="432" r:id="rId26"/>
    <p:sldId id="401" r:id="rId27"/>
    <p:sldId id="434" r:id="rId28"/>
    <p:sldId id="436" r:id="rId29"/>
    <p:sldId id="394" r:id="rId30"/>
    <p:sldId id="433" r:id="rId31"/>
    <p:sldId id="439" r:id="rId32"/>
    <p:sldId id="438" r:id="rId33"/>
    <p:sldId id="437" r:id="rId34"/>
    <p:sldId id="440" r:id="rId35"/>
    <p:sldId id="428" r:id="rId36"/>
    <p:sldId id="441" r:id="rId37"/>
    <p:sldId id="443" r:id="rId38"/>
    <p:sldId id="442" r:id="rId39"/>
    <p:sldId id="444" r:id="rId40"/>
    <p:sldId id="445" r:id="rId41"/>
    <p:sldId id="398" r:id="rId42"/>
    <p:sldId id="420" r:id="rId43"/>
    <p:sldId id="412" r:id="rId44"/>
    <p:sldId id="413" r:id="rId45"/>
    <p:sldId id="414" r:id="rId46"/>
    <p:sldId id="424" r:id="rId47"/>
    <p:sldId id="416" r:id="rId48"/>
    <p:sldId id="418" r:id="rId49"/>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Cindy M" initials="DCM" lastIdx="3" clrIdx="0">
    <p:extLst>
      <p:ext uri="{19B8F6BF-5375-455C-9EA6-DF929625EA0E}">
        <p15:presenceInfo xmlns:p15="http://schemas.microsoft.com/office/powerpoint/2012/main" userId="S-1-5-21-1861847230-2120372063-3483355800-278187" providerId="AD"/>
      </p:ext>
    </p:extLst>
  </p:cmAuthor>
  <p:cmAuthor id="2" name="Nodine, Eva M" initials="NEM" lastIdx="5" clrIdx="1">
    <p:extLst>
      <p:ext uri="{19B8F6BF-5375-455C-9EA6-DF929625EA0E}">
        <p15:presenceInfo xmlns:p15="http://schemas.microsoft.com/office/powerpoint/2012/main" userId="S-1-5-21-1861847230-2120372063-3483355800-361304" providerId="AD"/>
      </p:ext>
    </p:extLst>
  </p:cmAuthor>
  <p:cmAuthor id="3" name="Werth, Timothy A" initials="WTA" lastIdx="2" clrIdx="2">
    <p:extLst>
      <p:ext uri="{19B8F6BF-5375-455C-9EA6-DF929625EA0E}">
        <p15:presenceInfo xmlns:p15="http://schemas.microsoft.com/office/powerpoint/2012/main" userId="S-1-5-21-1861847230-2120372063-3483355800-596348" providerId="AD"/>
      </p:ext>
    </p:extLst>
  </p:cmAuthor>
  <p:cmAuthor id="4" name="Umlauf, Stacy L" initials="USL" lastIdx="2" clrIdx="3">
    <p:extLst>
      <p:ext uri="{19B8F6BF-5375-455C-9EA6-DF929625EA0E}">
        <p15:presenceInfo xmlns:p15="http://schemas.microsoft.com/office/powerpoint/2012/main" userId="S-1-5-21-1861847230-2120372063-3483355800-56554" providerId="AD"/>
      </p:ext>
    </p:extLst>
  </p:cmAuthor>
  <p:cmAuthor id="5" name="Lindsey E Farrell" initials="LEF" lastIdx="1" clrIdx="4">
    <p:extLst>
      <p:ext uri="{19B8F6BF-5375-455C-9EA6-DF929625EA0E}">
        <p15:presenceInfo xmlns:p15="http://schemas.microsoft.com/office/powerpoint/2012/main" userId="Lindsey E Farr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9" autoAdjust="0"/>
    <p:restoredTop sz="94719" autoAdjust="0"/>
  </p:normalViewPr>
  <p:slideViewPr>
    <p:cSldViewPr snapToGrid="0" showGuides="1">
      <p:cViewPr varScale="1">
        <p:scale>
          <a:sx n="112" d="100"/>
          <a:sy n="112" d="100"/>
        </p:scale>
        <p:origin x="126" y="210"/>
      </p:cViewPr>
      <p:guideLst/>
    </p:cSldViewPr>
  </p:slideViewPr>
  <p:notesTextViewPr>
    <p:cViewPr>
      <p:scale>
        <a:sx n="3" d="2"/>
        <a:sy n="3" d="2"/>
      </p:scale>
      <p:origin x="0" y="0"/>
    </p:cViewPr>
  </p:notesText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5E8C5-B243-4E9F-8FB7-07F755B33978}" type="doc">
      <dgm:prSet loTypeId="urn:microsoft.com/office/officeart/2005/8/layout/lProcess2" loCatId="list" qsTypeId="urn:microsoft.com/office/officeart/2005/8/quickstyle/simple1" qsCatId="simple" csTypeId="urn:microsoft.com/office/officeart/2005/8/colors/accent0_1" csCatId="mainScheme" phldr="1"/>
      <dgm:spPr/>
      <dgm:t>
        <a:bodyPr/>
        <a:lstStyle/>
        <a:p>
          <a:endParaRPr lang="en-US"/>
        </a:p>
      </dgm:t>
    </dgm:pt>
    <dgm:pt modelId="{277F9EEC-76C3-4803-9E60-C8BACD12AA5B}">
      <dgm:prSet phldrT="[Text]" custT="1"/>
      <dgm:spPr/>
      <dgm:t>
        <a:bodyPr/>
        <a:lstStyle/>
        <a:p>
          <a:r>
            <a:rPr lang="en-US" sz="3200" dirty="0" smtClean="0"/>
            <a:t>Positive</a:t>
          </a:r>
          <a:endParaRPr lang="en-US" sz="3200" dirty="0"/>
        </a:p>
      </dgm:t>
    </dgm:pt>
    <dgm:pt modelId="{F06A3469-6B14-499A-9291-D08D6D93BC75}" type="parTrans" cxnId="{A792FD00-C65C-4694-83E3-6ABBF207D85A}">
      <dgm:prSet/>
      <dgm:spPr/>
      <dgm:t>
        <a:bodyPr/>
        <a:lstStyle/>
        <a:p>
          <a:endParaRPr lang="en-US"/>
        </a:p>
      </dgm:t>
    </dgm:pt>
    <dgm:pt modelId="{A0CC412A-2CF8-41EF-B4F7-5E8B79266432}" type="sibTrans" cxnId="{A792FD00-C65C-4694-83E3-6ABBF207D85A}">
      <dgm:prSet/>
      <dgm:spPr/>
      <dgm:t>
        <a:bodyPr/>
        <a:lstStyle/>
        <a:p>
          <a:endParaRPr lang="en-US"/>
        </a:p>
      </dgm:t>
    </dgm:pt>
    <dgm:pt modelId="{B62B48E6-DD0E-4BF2-952F-4057B23FB473}">
      <dgm:prSet phldrT="[Text]" custT="1"/>
      <dgm:spPr/>
      <dgm:t>
        <a:bodyPr/>
        <a:lstStyle/>
        <a:p>
          <a:r>
            <a:rPr lang="en-US" sz="3200" dirty="0" smtClean="0"/>
            <a:t>Negative</a:t>
          </a:r>
          <a:endParaRPr lang="en-US" sz="3200" dirty="0"/>
        </a:p>
      </dgm:t>
    </dgm:pt>
    <dgm:pt modelId="{707723E8-14E3-40EE-90CB-C65B2CD41C6C}" type="parTrans" cxnId="{0E0FC393-3139-4650-BF17-C6112D42FA45}">
      <dgm:prSet/>
      <dgm:spPr/>
      <dgm:t>
        <a:bodyPr/>
        <a:lstStyle/>
        <a:p>
          <a:endParaRPr lang="en-US"/>
        </a:p>
      </dgm:t>
    </dgm:pt>
    <dgm:pt modelId="{A882D4F0-A6C7-401E-9B82-807DB4F611C8}" type="sibTrans" cxnId="{0E0FC393-3139-4650-BF17-C6112D42FA45}">
      <dgm:prSet/>
      <dgm:spPr/>
      <dgm:t>
        <a:bodyPr/>
        <a:lstStyle/>
        <a:p>
          <a:endParaRPr lang="en-US"/>
        </a:p>
      </dgm:t>
    </dgm:pt>
    <dgm:pt modelId="{0E9A2DE9-AA51-431F-8C30-FCF0AC56F4FF}">
      <dgm:prSet phldrT="[Text]" custT="1"/>
      <dgm:spPr/>
      <dgm:t>
        <a:bodyPr/>
        <a:lstStyle/>
        <a:p>
          <a:r>
            <a:rPr lang="en-US" sz="3200" dirty="0" smtClean="0"/>
            <a:t>Clocking</a:t>
          </a:r>
          <a:endParaRPr lang="en-US" sz="3200" dirty="0"/>
        </a:p>
      </dgm:t>
    </dgm:pt>
    <dgm:pt modelId="{BE0D628B-A40A-4D40-BBF9-B8B9E3CEA92C}" type="parTrans" cxnId="{D6E0E1A7-D9DA-4A87-B41C-A610008F0428}">
      <dgm:prSet/>
      <dgm:spPr/>
      <dgm:t>
        <a:bodyPr/>
        <a:lstStyle/>
        <a:p>
          <a:endParaRPr lang="en-US"/>
        </a:p>
      </dgm:t>
    </dgm:pt>
    <dgm:pt modelId="{287184E3-5438-42FE-AD9C-9E19E6B71561}" type="sibTrans" cxnId="{D6E0E1A7-D9DA-4A87-B41C-A610008F0428}">
      <dgm:prSet/>
      <dgm:spPr/>
      <dgm:t>
        <a:bodyPr/>
        <a:lstStyle/>
        <a:p>
          <a:endParaRPr lang="en-US"/>
        </a:p>
      </dgm:t>
    </dgm:pt>
    <dgm:pt modelId="{6954E480-4A46-431B-9297-F0E62943AE88}">
      <dgm:prSet phldrT="[Text]" custT="1"/>
      <dgm:spPr/>
      <dgm:t>
        <a:bodyPr/>
        <a:lstStyle/>
        <a:p>
          <a:r>
            <a:rPr lang="en-US" sz="2000" dirty="0" smtClean="0"/>
            <a:t>Employees enter the number of hours they worked for each work day, including Call Back if applicable.</a:t>
          </a:r>
        </a:p>
      </dgm:t>
    </dgm:pt>
    <dgm:pt modelId="{732E7164-25F1-4437-AB08-D8678CFD20AD}" type="parTrans" cxnId="{0902672C-A4D5-46E0-85C0-CEA6D64C4888}">
      <dgm:prSet/>
      <dgm:spPr/>
      <dgm:t>
        <a:bodyPr/>
        <a:lstStyle/>
        <a:p>
          <a:endParaRPr lang="en-US"/>
        </a:p>
      </dgm:t>
    </dgm:pt>
    <dgm:pt modelId="{B60E4264-EB45-46A3-ACFB-A8A8D7483323}" type="sibTrans" cxnId="{0902672C-A4D5-46E0-85C0-CEA6D64C4888}">
      <dgm:prSet/>
      <dgm:spPr/>
      <dgm:t>
        <a:bodyPr/>
        <a:lstStyle/>
        <a:p>
          <a:endParaRPr lang="en-US"/>
        </a:p>
      </dgm:t>
    </dgm:pt>
    <dgm:pt modelId="{051CE877-E75D-4F78-96E6-81C083500E86}">
      <dgm:prSet phldrT="[Text]" custT="1"/>
      <dgm:spPr/>
      <dgm:t>
        <a:bodyPr/>
        <a:lstStyle/>
        <a:p>
          <a:r>
            <a:rPr lang="en-US" sz="2000" dirty="0" smtClean="0"/>
            <a:t>Employees only enter time when they work outside of their schedule (Examples: Overtime, Call Back). </a:t>
          </a:r>
          <a:endParaRPr lang="en-US" sz="2000" dirty="0"/>
        </a:p>
      </dgm:t>
    </dgm:pt>
    <dgm:pt modelId="{B71A67A4-DCF1-4719-A803-A90D12BB8121}" type="parTrans" cxnId="{E1B91AED-6F73-4D4E-A714-A09C92358E2E}">
      <dgm:prSet/>
      <dgm:spPr/>
      <dgm:t>
        <a:bodyPr/>
        <a:lstStyle/>
        <a:p>
          <a:endParaRPr lang="en-US"/>
        </a:p>
      </dgm:t>
    </dgm:pt>
    <dgm:pt modelId="{ACB469F7-33E7-407E-9C11-7DD967955A23}" type="sibTrans" cxnId="{E1B91AED-6F73-4D4E-A714-A09C92358E2E}">
      <dgm:prSet/>
      <dgm:spPr/>
      <dgm:t>
        <a:bodyPr/>
        <a:lstStyle/>
        <a:p>
          <a:endParaRPr lang="en-US"/>
        </a:p>
      </dgm:t>
    </dgm:pt>
    <dgm:pt modelId="{ACE943E8-CB71-4AC3-BCC2-2132B70396E3}">
      <dgm:prSet phldrT="[Text]" custT="1"/>
      <dgm:spPr/>
      <dgm:t>
        <a:bodyPr/>
        <a:lstStyle/>
        <a:p>
          <a:r>
            <a:rPr lang="en-US" sz="2000" dirty="0" smtClean="0"/>
            <a:t>Employees use the Purdue </a:t>
          </a:r>
          <a:r>
            <a:rPr lang="en-US" sz="2000" dirty="0" err="1" smtClean="0"/>
            <a:t>Webclock</a:t>
          </a:r>
          <a:r>
            <a:rPr lang="en-US" sz="2000" dirty="0" smtClean="0"/>
            <a:t> to record “in” and “out” punches for each shift.</a:t>
          </a:r>
          <a:endParaRPr lang="en-US" sz="2000" dirty="0"/>
        </a:p>
      </dgm:t>
    </dgm:pt>
    <dgm:pt modelId="{15529836-2450-4108-AD28-F49D648B5F3C}" type="parTrans" cxnId="{FC46D03D-02EA-49D1-8405-55B38CA10699}">
      <dgm:prSet/>
      <dgm:spPr/>
      <dgm:t>
        <a:bodyPr/>
        <a:lstStyle/>
        <a:p>
          <a:endParaRPr lang="en-US"/>
        </a:p>
      </dgm:t>
    </dgm:pt>
    <dgm:pt modelId="{DF6188CB-4A20-4B2C-98E1-D0C028CD5CB2}" type="sibTrans" cxnId="{FC46D03D-02EA-49D1-8405-55B38CA10699}">
      <dgm:prSet/>
      <dgm:spPr/>
      <dgm:t>
        <a:bodyPr/>
        <a:lstStyle/>
        <a:p>
          <a:endParaRPr lang="en-US"/>
        </a:p>
      </dgm:t>
    </dgm:pt>
    <dgm:pt modelId="{DB9A9F6B-56BD-4C9D-B413-93B39AF51242}">
      <dgm:prSet phldrT="[Text]" custT="1"/>
      <dgm:spPr/>
      <dgm:t>
        <a:bodyPr/>
        <a:lstStyle/>
        <a:p>
          <a:r>
            <a:rPr lang="en-US" sz="1600" dirty="0" smtClean="0"/>
            <a:t>The employee is paid for the time that they are clocked in.</a:t>
          </a:r>
          <a:endParaRPr lang="en-US" sz="1600" dirty="0"/>
        </a:p>
      </dgm:t>
    </dgm:pt>
    <dgm:pt modelId="{ECA949AE-5C0E-4EB1-97D3-EFBCB0A4A58C}" type="parTrans" cxnId="{7A6FCBEA-72AB-4BDE-AB64-1456901F42AB}">
      <dgm:prSet/>
      <dgm:spPr/>
      <dgm:t>
        <a:bodyPr/>
        <a:lstStyle/>
        <a:p>
          <a:endParaRPr lang="en-US"/>
        </a:p>
      </dgm:t>
    </dgm:pt>
    <dgm:pt modelId="{D970D150-651A-4EB8-99CF-8BAEAC3D5745}" type="sibTrans" cxnId="{7A6FCBEA-72AB-4BDE-AB64-1456901F42AB}">
      <dgm:prSet/>
      <dgm:spPr/>
      <dgm:t>
        <a:bodyPr/>
        <a:lstStyle/>
        <a:p>
          <a:endParaRPr lang="en-US"/>
        </a:p>
      </dgm:t>
    </dgm:pt>
    <dgm:pt modelId="{8A9F0A8A-FE7A-4088-8753-B4F081FD1459}">
      <dgm:prSet phldrT="[Text]" custT="1"/>
      <dgm:spPr/>
      <dgm:t>
        <a:bodyPr/>
        <a:lstStyle/>
        <a:p>
          <a:r>
            <a:rPr lang="en-US" sz="1600" dirty="0" smtClean="0"/>
            <a:t>Employees are automatically paid for the hours in their standard schedule plus any exceptions they enter.</a:t>
          </a:r>
          <a:endParaRPr lang="en-US" sz="1600" dirty="0"/>
        </a:p>
      </dgm:t>
    </dgm:pt>
    <dgm:pt modelId="{F6DACF03-8E85-405A-8591-EDB554E81E83}" type="parTrans" cxnId="{90213503-3788-4148-AA48-7D22D9CFE3E1}">
      <dgm:prSet/>
      <dgm:spPr/>
      <dgm:t>
        <a:bodyPr/>
        <a:lstStyle/>
        <a:p>
          <a:endParaRPr lang="en-US"/>
        </a:p>
      </dgm:t>
    </dgm:pt>
    <dgm:pt modelId="{FE91A742-A7FF-4018-9BD2-88C36C8ECB61}" type="sibTrans" cxnId="{90213503-3788-4148-AA48-7D22D9CFE3E1}">
      <dgm:prSet/>
      <dgm:spPr/>
      <dgm:t>
        <a:bodyPr/>
        <a:lstStyle/>
        <a:p>
          <a:endParaRPr lang="en-US"/>
        </a:p>
      </dgm:t>
    </dgm:pt>
    <dgm:pt modelId="{CB19B634-BE5A-470C-AAE2-69DB2D15AC48}">
      <dgm:prSet phldrT="[Text]" custT="1"/>
      <dgm:spPr/>
      <dgm:t>
        <a:bodyPr/>
        <a:lstStyle/>
        <a:p>
          <a:r>
            <a:rPr lang="en-US" sz="1600" dirty="0" smtClean="0"/>
            <a:t>Employees are paid for the hours they enter.</a:t>
          </a:r>
        </a:p>
      </dgm:t>
    </dgm:pt>
    <dgm:pt modelId="{9A45CA9A-23DF-4F5B-8C79-B363D3954928}" type="parTrans" cxnId="{802EE450-3522-44CE-991B-0D86DF9E75CC}">
      <dgm:prSet/>
      <dgm:spPr/>
      <dgm:t>
        <a:bodyPr/>
        <a:lstStyle/>
        <a:p>
          <a:endParaRPr lang="en-US"/>
        </a:p>
      </dgm:t>
    </dgm:pt>
    <dgm:pt modelId="{F98CF2CC-3471-4072-BA83-5BAD6E2793CA}" type="sibTrans" cxnId="{802EE450-3522-44CE-991B-0D86DF9E75CC}">
      <dgm:prSet/>
      <dgm:spPr/>
      <dgm:t>
        <a:bodyPr/>
        <a:lstStyle/>
        <a:p>
          <a:endParaRPr lang="en-US"/>
        </a:p>
      </dgm:t>
    </dgm:pt>
    <dgm:pt modelId="{7CA7BCDC-36E2-4F42-9957-B6DE1B5EF42D}" type="pres">
      <dgm:prSet presAssocID="{8FD5E8C5-B243-4E9F-8FB7-07F755B33978}" presName="theList" presStyleCnt="0">
        <dgm:presLayoutVars>
          <dgm:dir/>
          <dgm:animLvl val="lvl"/>
          <dgm:resizeHandles val="exact"/>
        </dgm:presLayoutVars>
      </dgm:prSet>
      <dgm:spPr/>
      <dgm:t>
        <a:bodyPr/>
        <a:lstStyle/>
        <a:p>
          <a:endParaRPr lang="en-US"/>
        </a:p>
      </dgm:t>
    </dgm:pt>
    <dgm:pt modelId="{91433F9B-3DF6-477B-8DEE-B289A7BA105D}" type="pres">
      <dgm:prSet presAssocID="{277F9EEC-76C3-4803-9E60-C8BACD12AA5B}" presName="compNode" presStyleCnt="0"/>
      <dgm:spPr/>
    </dgm:pt>
    <dgm:pt modelId="{A07F5075-D023-4D6D-9C6B-4CC72AD00E67}" type="pres">
      <dgm:prSet presAssocID="{277F9EEC-76C3-4803-9E60-C8BACD12AA5B}" presName="aNode" presStyleLbl="bgShp" presStyleIdx="0" presStyleCnt="3"/>
      <dgm:spPr/>
      <dgm:t>
        <a:bodyPr/>
        <a:lstStyle/>
        <a:p>
          <a:endParaRPr lang="en-US"/>
        </a:p>
      </dgm:t>
    </dgm:pt>
    <dgm:pt modelId="{D4945F1F-C4B1-447F-92C8-C35FEC789D44}" type="pres">
      <dgm:prSet presAssocID="{277F9EEC-76C3-4803-9E60-C8BACD12AA5B}" presName="textNode" presStyleLbl="bgShp" presStyleIdx="0" presStyleCnt="3"/>
      <dgm:spPr/>
      <dgm:t>
        <a:bodyPr/>
        <a:lstStyle/>
        <a:p>
          <a:endParaRPr lang="en-US"/>
        </a:p>
      </dgm:t>
    </dgm:pt>
    <dgm:pt modelId="{0F471EB8-5535-43AC-A78E-1ECAAF80213E}" type="pres">
      <dgm:prSet presAssocID="{277F9EEC-76C3-4803-9E60-C8BACD12AA5B}" presName="compChildNode" presStyleCnt="0"/>
      <dgm:spPr/>
    </dgm:pt>
    <dgm:pt modelId="{D40F4A5D-4EC4-4031-9A17-DE1AFA973D5E}" type="pres">
      <dgm:prSet presAssocID="{277F9EEC-76C3-4803-9E60-C8BACD12AA5B}" presName="theInnerList" presStyleCnt="0"/>
      <dgm:spPr/>
    </dgm:pt>
    <dgm:pt modelId="{DAE01624-D137-4DE7-9785-0E1967CDD8F7}" type="pres">
      <dgm:prSet presAssocID="{6954E480-4A46-431B-9297-F0E62943AE88}" presName="childNode" presStyleLbl="node1" presStyleIdx="0" presStyleCnt="6" custScaleY="233441">
        <dgm:presLayoutVars>
          <dgm:bulletEnabled val="1"/>
        </dgm:presLayoutVars>
      </dgm:prSet>
      <dgm:spPr/>
      <dgm:t>
        <a:bodyPr/>
        <a:lstStyle/>
        <a:p>
          <a:endParaRPr lang="en-US"/>
        </a:p>
      </dgm:t>
    </dgm:pt>
    <dgm:pt modelId="{2790E536-646A-42D5-9DD2-B1E0CB3C3C8E}" type="pres">
      <dgm:prSet presAssocID="{6954E480-4A46-431B-9297-F0E62943AE88}" presName="aSpace2" presStyleCnt="0"/>
      <dgm:spPr/>
    </dgm:pt>
    <dgm:pt modelId="{969349DA-1F7C-4FFA-80D8-0042D5CE79AB}" type="pres">
      <dgm:prSet presAssocID="{CB19B634-BE5A-470C-AAE2-69DB2D15AC48}" presName="childNode" presStyleLbl="node1" presStyleIdx="1" presStyleCnt="6" custScaleY="125273">
        <dgm:presLayoutVars>
          <dgm:bulletEnabled val="1"/>
        </dgm:presLayoutVars>
      </dgm:prSet>
      <dgm:spPr/>
      <dgm:t>
        <a:bodyPr/>
        <a:lstStyle/>
        <a:p>
          <a:endParaRPr lang="en-US"/>
        </a:p>
      </dgm:t>
    </dgm:pt>
    <dgm:pt modelId="{5C4DC1A7-594D-4EB2-BA94-A697D133D2E6}" type="pres">
      <dgm:prSet presAssocID="{277F9EEC-76C3-4803-9E60-C8BACD12AA5B}" presName="aSpace" presStyleCnt="0"/>
      <dgm:spPr/>
    </dgm:pt>
    <dgm:pt modelId="{E97F3A80-E94D-47DF-89BC-DD75F59CD6F3}" type="pres">
      <dgm:prSet presAssocID="{B62B48E6-DD0E-4BF2-952F-4057B23FB473}" presName="compNode" presStyleCnt="0"/>
      <dgm:spPr/>
    </dgm:pt>
    <dgm:pt modelId="{CF404E9D-5144-4429-A3BA-7F7C2CA3A81C}" type="pres">
      <dgm:prSet presAssocID="{B62B48E6-DD0E-4BF2-952F-4057B23FB473}" presName="aNode" presStyleLbl="bgShp" presStyleIdx="1" presStyleCnt="3"/>
      <dgm:spPr/>
      <dgm:t>
        <a:bodyPr/>
        <a:lstStyle/>
        <a:p>
          <a:endParaRPr lang="en-US"/>
        </a:p>
      </dgm:t>
    </dgm:pt>
    <dgm:pt modelId="{44D57E0D-C716-4DF9-86AB-5E378DADFC9D}" type="pres">
      <dgm:prSet presAssocID="{B62B48E6-DD0E-4BF2-952F-4057B23FB473}" presName="textNode" presStyleLbl="bgShp" presStyleIdx="1" presStyleCnt="3"/>
      <dgm:spPr/>
      <dgm:t>
        <a:bodyPr/>
        <a:lstStyle/>
        <a:p>
          <a:endParaRPr lang="en-US"/>
        </a:p>
      </dgm:t>
    </dgm:pt>
    <dgm:pt modelId="{C55A67E3-03EF-4C5F-87D6-EB0BDEE332EE}" type="pres">
      <dgm:prSet presAssocID="{B62B48E6-DD0E-4BF2-952F-4057B23FB473}" presName="compChildNode" presStyleCnt="0"/>
      <dgm:spPr/>
    </dgm:pt>
    <dgm:pt modelId="{AA6D7B3A-99B7-4C29-B7C6-4E79559B571E}" type="pres">
      <dgm:prSet presAssocID="{B62B48E6-DD0E-4BF2-952F-4057B23FB473}" presName="theInnerList" presStyleCnt="0"/>
      <dgm:spPr/>
    </dgm:pt>
    <dgm:pt modelId="{E690AAF3-B79F-44B2-8E68-2DC36B70E58F}" type="pres">
      <dgm:prSet presAssocID="{051CE877-E75D-4F78-96E6-81C083500E86}" presName="childNode" presStyleLbl="node1" presStyleIdx="2" presStyleCnt="6" custScaleY="233441">
        <dgm:presLayoutVars>
          <dgm:bulletEnabled val="1"/>
        </dgm:presLayoutVars>
      </dgm:prSet>
      <dgm:spPr/>
      <dgm:t>
        <a:bodyPr/>
        <a:lstStyle/>
        <a:p>
          <a:endParaRPr lang="en-US"/>
        </a:p>
      </dgm:t>
    </dgm:pt>
    <dgm:pt modelId="{9C572E64-6804-4A7B-A70C-D34AE64981F5}" type="pres">
      <dgm:prSet presAssocID="{051CE877-E75D-4F78-96E6-81C083500E86}" presName="aSpace2" presStyleCnt="0"/>
      <dgm:spPr/>
    </dgm:pt>
    <dgm:pt modelId="{1D7D89E0-558C-40C4-996B-5F1D04800A38}" type="pres">
      <dgm:prSet presAssocID="{8A9F0A8A-FE7A-4088-8753-B4F081FD1459}" presName="childNode" presStyleLbl="node1" presStyleIdx="3" presStyleCnt="6" custScaleY="128991">
        <dgm:presLayoutVars>
          <dgm:bulletEnabled val="1"/>
        </dgm:presLayoutVars>
      </dgm:prSet>
      <dgm:spPr/>
      <dgm:t>
        <a:bodyPr/>
        <a:lstStyle/>
        <a:p>
          <a:endParaRPr lang="en-US"/>
        </a:p>
      </dgm:t>
    </dgm:pt>
    <dgm:pt modelId="{B7731A85-FB66-4077-8B78-16E0EEB7A1F0}" type="pres">
      <dgm:prSet presAssocID="{B62B48E6-DD0E-4BF2-952F-4057B23FB473}" presName="aSpace" presStyleCnt="0"/>
      <dgm:spPr/>
    </dgm:pt>
    <dgm:pt modelId="{D051EE14-C126-47CA-B62F-774C55C40D02}" type="pres">
      <dgm:prSet presAssocID="{0E9A2DE9-AA51-431F-8C30-FCF0AC56F4FF}" presName="compNode" presStyleCnt="0"/>
      <dgm:spPr/>
    </dgm:pt>
    <dgm:pt modelId="{0C7B05A9-8B8B-4531-BBE0-FE0B61E37940}" type="pres">
      <dgm:prSet presAssocID="{0E9A2DE9-AA51-431F-8C30-FCF0AC56F4FF}" presName="aNode" presStyleLbl="bgShp" presStyleIdx="2" presStyleCnt="3"/>
      <dgm:spPr/>
      <dgm:t>
        <a:bodyPr/>
        <a:lstStyle/>
        <a:p>
          <a:endParaRPr lang="en-US"/>
        </a:p>
      </dgm:t>
    </dgm:pt>
    <dgm:pt modelId="{52855736-455F-4DCF-8262-D2B4A3C3F9E4}" type="pres">
      <dgm:prSet presAssocID="{0E9A2DE9-AA51-431F-8C30-FCF0AC56F4FF}" presName="textNode" presStyleLbl="bgShp" presStyleIdx="2" presStyleCnt="3"/>
      <dgm:spPr/>
      <dgm:t>
        <a:bodyPr/>
        <a:lstStyle/>
        <a:p>
          <a:endParaRPr lang="en-US"/>
        </a:p>
      </dgm:t>
    </dgm:pt>
    <dgm:pt modelId="{9D17B0F1-7426-428B-B2D5-B96F0E162D73}" type="pres">
      <dgm:prSet presAssocID="{0E9A2DE9-AA51-431F-8C30-FCF0AC56F4FF}" presName="compChildNode" presStyleCnt="0"/>
      <dgm:spPr/>
    </dgm:pt>
    <dgm:pt modelId="{9D99D270-953D-4F6C-A27A-1C2AA9779DB4}" type="pres">
      <dgm:prSet presAssocID="{0E9A2DE9-AA51-431F-8C30-FCF0AC56F4FF}" presName="theInnerList" presStyleCnt="0"/>
      <dgm:spPr/>
    </dgm:pt>
    <dgm:pt modelId="{826BBCDD-8E73-4F3D-B394-BF179E4038DC}" type="pres">
      <dgm:prSet presAssocID="{ACE943E8-CB71-4AC3-BCC2-2132B70396E3}" presName="childNode" presStyleLbl="node1" presStyleIdx="4" presStyleCnt="6" custScaleY="233441">
        <dgm:presLayoutVars>
          <dgm:bulletEnabled val="1"/>
        </dgm:presLayoutVars>
      </dgm:prSet>
      <dgm:spPr/>
      <dgm:t>
        <a:bodyPr/>
        <a:lstStyle/>
        <a:p>
          <a:endParaRPr lang="en-US"/>
        </a:p>
      </dgm:t>
    </dgm:pt>
    <dgm:pt modelId="{D516829C-DEA8-4787-B966-412386E0ED0E}" type="pres">
      <dgm:prSet presAssocID="{ACE943E8-CB71-4AC3-BCC2-2132B70396E3}" presName="aSpace2" presStyleCnt="0"/>
      <dgm:spPr/>
    </dgm:pt>
    <dgm:pt modelId="{7D1424B9-8E09-4009-9442-6F3727FA7B58}" type="pres">
      <dgm:prSet presAssocID="{DB9A9F6B-56BD-4C9D-B413-93B39AF51242}" presName="childNode" presStyleLbl="node1" presStyleIdx="5" presStyleCnt="6" custScaleY="140392">
        <dgm:presLayoutVars>
          <dgm:bulletEnabled val="1"/>
        </dgm:presLayoutVars>
      </dgm:prSet>
      <dgm:spPr/>
      <dgm:t>
        <a:bodyPr/>
        <a:lstStyle/>
        <a:p>
          <a:endParaRPr lang="en-US"/>
        </a:p>
      </dgm:t>
    </dgm:pt>
  </dgm:ptLst>
  <dgm:cxnLst>
    <dgm:cxn modelId="{FC46D03D-02EA-49D1-8405-55B38CA10699}" srcId="{0E9A2DE9-AA51-431F-8C30-FCF0AC56F4FF}" destId="{ACE943E8-CB71-4AC3-BCC2-2132B70396E3}" srcOrd="0" destOrd="0" parTransId="{15529836-2450-4108-AD28-F49D648B5F3C}" sibTransId="{DF6188CB-4A20-4B2C-98E1-D0C028CD5CB2}"/>
    <dgm:cxn modelId="{90213503-3788-4148-AA48-7D22D9CFE3E1}" srcId="{B62B48E6-DD0E-4BF2-952F-4057B23FB473}" destId="{8A9F0A8A-FE7A-4088-8753-B4F081FD1459}" srcOrd="1" destOrd="0" parTransId="{F6DACF03-8E85-405A-8591-EDB554E81E83}" sibTransId="{FE91A742-A7FF-4018-9BD2-88C36C8ECB61}"/>
    <dgm:cxn modelId="{01581EEE-DF47-4FD6-A370-C28D88B23648}" type="presOf" srcId="{277F9EEC-76C3-4803-9E60-C8BACD12AA5B}" destId="{D4945F1F-C4B1-447F-92C8-C35FEC789D44}" srcOrd="1" destOrd="0" presId="urn:microsoft.com/office/officeart/2005/8/layout/lProcess2"/>
    <dgm:cxn modelId="{01F456E2-498A-4C61-A90E-1A1A889E15E7}" type="presOf" srcId="{DB9A9F6B-56BD-4C9D-B413-93B39AF51242}" destId="{7D1424B9-8E09-4009-9442-6F3727FA7B58}" srcOrd="0" destOrd="0" presId="urn:microsoft.com/office/officeart/2005/8/layout/lProcess2"/>
    <dgm:cxn modelId="{802EE450-3522-44CE-991B-0D86DF9E75CC}" srcId="{277F9EEC-76C3-4803-9E60-C8BACD12AA5B}" destId="{CB19B634-BE5A-470C-AAE2-69DB2D15AC48}" srcOrd="1" destOrd="0" parTransId="{9A45CA9A-23DF-4F5B-8C79-B363D3954928}" sibTransId="{F98CF2CC-3471-4072-BA83-5BAD6E2793CA}"/>
    <dgm:cxn modelId="{7A6FCBEA-72AB-4BDE-AB64-1456901F42AB}" srcId="{0E9A2DE9-AA51-431F-8C30-FCF0AC56F4FF}" destId="{DB9A9F6B-56BD-4C9D-B413-93B39AF51242}" srcOrd="1" destOrd="0" parTransId="{ECA949AE-5C0E-4EB1-97D3-EFBCB0A4A58C}" sibTransId="{D970D150-651A-4EB8-99CF-8BAEAC3D5745}"/>
    <dgm:cxn modelId="{3924D58C-97A5-407A-8DC4-73095BBD6634}" type="presOf" srcId="{6954E480-4A46-431B-9297-F0E62943AE88}" destId="{DAE01624-D137-4DE7-9785-0E1967CDD8F7}" srcOrd="0" destOrd="0" presId="urn:microsoft.com/office/officeart/2005/8/layout/lProcess2"/>
    <dgm:cxn modelId="{A792FD00-C65C-4694-83E3-6ABBF207D85A}" srcId="{8FD5E8C5-B243-4E9F-8FB7-07F755B33978}" destId="{277F9EEC-76C3-4803-9E60-C8BACD12AA5B}" srcOrd="0" destOrd="0" parTransId="{F06A3469-6B14-499A-9291-D08D6D93BC75}" sibTransId="{A0CC412A-2CF8-41EF-B4F7-5E8B79266432}"/>
    <dgm:cxn modelId="{C48F6524-A5BE-4B83-99F2-6D9CE8B6E3A0}" type="presOf" srcId="{B62B48E6-DD0E-4BF2-952F-4057B23FB473}" destId="{CF404E9D-5144-4429-A3BA-7F7C2CA3A81C}" srcOrd="0" destOrd="0" presId="urn:microsoft.com/office/officeart/2005/8/layout/lProcess2"/>
    <dgm:cxn modelId="{7528F529-2A63-4565-829D-7F7769C40AC7}" type="presOf" srcId="{277F9EEC-76C3-4803-9E60-C8BACD12AA5B}" destId="{A07F5075-D023-4D6D-9C6B-4CC72AD00E67}" srcOrd="0" destOrd="0" presId="urn:microsoft.com/office/officeart/2005/8/layout/lProcess2"/>
    <dgm:cxn modelId="{4C7219A0-F8EC-4539-B2F9-4EAB92185D6D}" type="presOf" srcId="{8A9F0A8A-FE7A-4088-8753-B4F081FD1459}" destId="{1D7D89E0-558C-40C4-996B-5F1D04800A38}" srcOrd="0" destOrd="0" presId="urn:microsoft.com/office/officeart/2005/8/layout/lProcess2"/>
    <dgm:cxn modelId="{4310C54B-6560-44EE-82A4-719E288C0038}" type="presOf" srcId="{ACE943E8-CB71-4AC3-BCC2-2132B70396E3}" destId="{826BBCDD-8E73-4F3D-B394-BF179E4038DC}" srcOrd="0" destOrd="0" presId="urn:microsoft.com/office/officeart/2005/8/layout/lProcess2"/>
    <dgm:cxn modelId="{D4D781D3-61A6-4578-BDE7-B76808454586}" type="presOf" srcId="{0E9A2DE9-AA51-431F-8C30-FCF0AC56F4FF}" destId="{0C7B05A9-8B8B-4531-BBE0-FE0B61E37940}" srcOrd="0" destOrd="0" presId="urn:microsoft.com/office/officeart/2005/8/layout/lProcess2"/>
    <dgm:cxn modelId="{EF58C487-A96C-4D3C-A3F8-03EE383DEE8F}" type="presOf" srcId="{CB19B634-BE5A-470C-AAE2-69DB2D15AC48}" destId="{969349DA-1F7C-4FFA-80D8-0042D5CE79AB}" srcOrd="0" destOrd="0" presId="urn:microsoft.com/office/officeart/2005/8/layout/lProcess2"/>
    <dgm:cxn modelId="{E1B91AED-6F73-4D4E-A714-A09C92358E2E}" srcId="{B62B48E6-DD0E-4BF2-952F-4057B23FB473}" destId="{051CE877-E75D-4F78-96E6-81C083500E86}" srcOrd="0" destOrd="0" parTransId="{B71A67A4-DCF1-4719-A803-A90D12BB8121}" sibTransId="{ACB469F7-33E7-407E-9C11-7DD967955A23}"/>
    <dgm:cxn modelId="{0E0FC393-3139-4650-BF17-C6112D42FA45}" srcId="{8FD5E8C5-B243-4E9F-8FB7-07F755B33978}" destId="{B62B48E6-DD0E-4BF2-952F-4057B23FB473}" srcOrd="1" destOrd="0" parTransId="{707723E8-14E3-40EE-90CB-C65B2CD41C6C}" sibTransId="{A882D4F0-A6C7-401E-9B82-807DB4F611C8}"/>
    <dgm:cxn modelId="{0902672C-A4D5-46E0-85C0-CEA6D64C4888}" srcId="{277F9EEC-76C3-4803-9E60-C8BACD12AA5B}" destId="{6954E480-4A46-431B-9297-F0E62943AE88}" srcOrd="0" destOrd="0" parTransId="{732E7164-25F1-4437-AB08-D8678CFD20AD}" sibTransId="{B60E4264-EB45-46A3-ACFB-A8A8D7483323}"/>
    <dgm:cxn modelId="{25033A3E-E2D7-41AD-AAD6-4BC77C428B0D}" type="presOf" srcId="{0E9A2DE9-AA51-431F-8C30-FCF0AC56F4FF}" destId="{52855736-455F-4DCF-8262-D2B4A3C3F9E4}" srcOrd="1" destOrd="0" presId="urn:microsoft.com/office/officeart/2005/8/layout/lProcess2"/>
    <dgm:cxn modelId="{D6E0E1A7-D9DA-4A87-B41C-A610008F0428}" srcId="{8FD5E8C5-B243-4E9F-8FB7-07F755B33978}" destId="{0E9A2DE9-AA51-431F-8C30-FCF0AC56F4FF}" srcOrd="2" destOrd="0" parTransId="{BE0D628B-A40A-4D40-BBF9-B8B9E3CEA92C}" sibTransId="{287184E3-5438-42FE-AD9C-9E19E6B71561}"/>
    <dgm:cxn modelId="{FE8B3953-28A5-46FD-9D7A-394D50A1D05E}" type="presOf" srcId="{051CE877-E75D-4F78-96E6-81C083500E86}" destId="{E690AAF3-B79F-44B2-8E68-2DC36B70E58F}" srcOrd="0" destOrd="0" presId="urn:microsoft.com/office/officeart/2005/8/layout/lProcess2"/>
    <dgm:cxn modelId="{6D5BD5FC-10CE-4924-85B7-3A3F547DAE03}" type="presOf" srcId="{8FD5E8C5-B243-4E9F-8FB7-07F755B33978}" destId="{7CA7BCDC-36E2-4F42-9957-B6DE1B5EF42D}" srcOrd="0" destOrd="0" presId="urn:microsoft.com/office/officeart/2005/8/layout/lProcess2"/>
    <dgm:cxn modelId="{E95D7BD4-99AD-4E73-BB3A-9E1F350755D1}" type="presOf" srcId="{B62B48E6-DD0E-4BF2-952F-4057B23FB473}" destId="{44D57E0D-C716-4DF9-86AB-5E378DADFC9D}" srcOrd="1" destOrd="0" presId="urn:microsoft.com/office/officeart/2005/8/layout/lProcess2"/>
    <dgm:cxn modelId="{FE476318-C2BA-414B-9AF8-480231EDF545}" type="presParOf" srcId="{7CA7BCDC-36E2-4F42-9957-B6DE1B5EF42D}" destId="{91433F9B-3DF6-477B-8DEE-B289A7BA105D}" srcOrd="0" destOrd="0" presId="urn:microsoft.com/office/officeart/2005/8/layout/lProcess2"/>
    <dgm:cxn modelId="{70609559-70B1-4AB9-B4BE-AACCA6697955}" type="presParOf" srcId="{91433F9B-3DF6-477B-8DEE-B289A7BA105D}" destId="{A07F5075-D023-4D6D-9C6B-4CC72AD00E67}" srcOrd="0" destOrd="0" presId="urn:microsoft.com/office/officeart/2005/8/layout/lProcess2"/>
    <dgm:cxn modelId="{AE4BCFC6-9ED9-4F28-99FA-D579C70495BC}" type="presParOf" srcId="{91433F9B-3DF6-477B-8DEE-B289A7BA105D}" destId="{D4945F1F-C4B1-447F-92C8-C35FEC789D44}" srcOrd="1" destOrd="0" presId="urn:microsoft.com/office/officeart/2005/8/layout/lProcess2"/>
    <dgm:cxn modelId="{37015EDC-BB23-4B53-A36F-8242EB3586B2}" type="presParOf" srcId="{91433F9B-3DF6-477B-8DEE-B289A7BA105D}" destId="{0F471EB8-5535-43AC-A78E-1ECAAF80213E}" srcOrd="2" destOrd="0" presId="urn:microsoft.com/office/officeart/2005/8/layout/lProcess2"/>
    <dgm:cxn modelId="{753359B9-C0CC-4C9B-AF6A-2CE74B49C1AA}" type="presParOf" srcId="{0F471EB8-5535-43AC-A78E-1ECAAF80213E}" destId="{D40F4A5D-4EC4-4031-9A17-DE1AFA973D5E}" srcOrd="0" destOrd="0" presId="urn:microsoft.com/office/officeart/2005/8/layout/lProcess2"/>
    <dgm:cxn modelId="{E9C86491-FFED-423A-BC97-492C63B2E627}" type="presParOf" srcId="{D40F4A5D-4EC4-4031-9A17-DE1AFA973D5E}" destId="{DAE01624-D137-4DE7-9785-0E1967CDD8F7}" srcOrd="0" destOrd="0" presId="urn:microsoft.com/office/officeart/2005/8/layout/lProcess2"/>
    <dgm:cxn modelId="{1489EAB8-95A6-4FEF-9CC9-2363E204294E}" type="presParOf" srcId="{D40F4A5D-4EC4-4031-9A17-DE1AFA973D5E}" destId="{2790E536-646A-42D5-9DD2-B1E0CB3C3C8E}" srcOrd="1" destOrd="0" presId="urn:microsoft.com/office/officeart/2005/8/layout/lProcess2"/>
    <dgm:cxn modelId="{34AECCCE-FBDE-4081-A246-56CCC790F9B2}" type="presParOf" srcId="{D40F4A5D-4EC4-4031-9A17-DE1AFA973D5E}" destId="{969349DA-1F7C-4FFA-80D8-0042D5CE79AB}" srcOrd="2" destOrd="0" presId="urn:microsoft.com/office/officeart/2005/8/layout/lProcess2"/>
    <dgm:cxn modelId="{2DF0A330-B754-4FCF-BA1D-7E20C354CBBF}" type="presParOf" srcId="{7CA7BCDC-36E2-4F42-9957-B6DE1B5EF42D}" destId="{5C4DC1A7-594D-4EB2-BA94-A697D133D2E6}" srcOrd="1" destOrd="0" presId="urn:microsoft.com/office/officeart/2005/8/layout/lProcess2"/>
    <dgm:cxn modelId="{65FFA761-AD18-4EEA-9E77-70ADA9C27BB3}" type="presParOf" srcId="{7CA7BCDC-36E2-4F42-9957-B6DE1B5EF42D}" destId="{E97F3A80-E94D-47DF-89BC-DD75F59CD6F3}" srcOrd="2" destOrd="0" presId="urn:microsoft.com/office/officeart/2005/8/layout/lProcess2"/>
    <dgm:cxn modelId="{CCE5B166-69EF-4267-B856-2ECB12DD22F4}" type="presParOf" srcId="{E97F3A80-E94D-47DF-89BC-DD75F59CD6F3}" destId="{CF404E9D-5144-4429-A3BA-7F7C2CA3A81C}" srcOrd="0" destOrd="0" presId="urn:microsoft.com/office/officeart/2005/8/layout/lProcess2"/>
    <dgm:cxn modelId="{BFA4468E-46F1-4C00-8BA9-93E404194251}" type="presParOf" srcId="{E97F3A80-E94D-47DF-89BC-DD75F59CD6F3}" destId="{44D57E0D-C716-4DF9-86AB-5E378DADFC9D}" srcOrd="1" destOrd="0" presId="urn:microsoft.com/office/officeart/2005/8/layout/lProcess2"/>
    <dgm:cxn modelId="{B966F055-7DAF-4EFD-B1A8-DB97941D8D01}" type="presParOf" srcId="{E97F3A80-E94D-47DF-89BC-DD75F59CD6F3}" destId="{C55A67E3-03EF-4C5F-87D6-EB0BDEE332EE}" srcOrd="2" destOrd="0" presId="urn:microsoft.com/office/officeart/2005/8/layout/lProcess2"/>
    <dgm:cxn modelId="{FF1192FD-B35F-49A6-A71A-18240DE7E84F}" type="presParOf" srcId="{C55A67E3-03EF-4C5F-87D6-EB0BDEE332EE}" destId="{AA6D7B3A-99B7-4C29-B7C6-4E79559B571E}" srcOrd="0" destOrd="0" presId="urn:microsoft.com/office/officeart/2005/8/layout/lProcess2"/>
    <dgm:cxn modelId="{6746A8DA-E679-43C3-948F-917C61605BDC}" type="presParOf" srcId="{AA6D7B3A-99B7-4C29-B7C6-4E79559B571E}" destId="{E690AAF3-B79F-44B2-8E68-2DC36B70E58F}" srcOrd="0" destOrd="0" presId="urn:microsoft.com/office/officeart/2005/8/layout/lProcess2"/>
    <dgm:cxn modelId="{FEF2D427-F43B-416A-843D-85E940CB683E}" type="presParOf" srcId="{AA6D7B3A-99B7-4C29-B7C6-4E79559B571E}" destId="{9C572E64-6804-4A7B-A70C-D34AE64981F5}" srcOrd="1" destOrd="0" presId="urn:microsoft.com/office/officeart/2005/8/layout/lProcess2"/>
    <dgm:cxn modelId="{556BBE59-8C64-4317-BEE1-8330E29BEC5F}" type="presParOf" srcId="{AA6D7B3A-99B7-4C29-B7C6-4E79559B571E}" destId="{1D7D89E0-558C-40C4-996B-5F1D04800A38}" srcOrd="2" destOrd="0" presId="urn:microsoft.com/office/officeart/2005/8/layout/lProcess2"/>
    <dgm:cxn modelId="{CA3522AF-8ECD-46A4-9CF3-4155A7CCED86}" type="presParOf" srcId="{7CA7BCDC-36E2-4F42-9957-B6DE1B5EF42D}" destId="{B7731A85-FB66-4077-8B78-16E0EEB7A1F0}" srcOrd="3" destOrd="0" presId="urn:microsoft.com/office/officeart/2005/8/layout/lProcess2"/>
    <dgm:cxn modelId="{A9908691-3989-4FB8-8B7B-3E5E2911519D}" type="presParOf" srcId="{7CA7BCDC-36E2-4F42-9957-B6DE1B5EF42D}" destId="{D051EE14-C126-47CA-B62F-774C55C40D02}" srcOrd="4" destOrd="0" presId="urn:microsoft.com/office/officeart/2005/8/layout/lProcess2"/>
    <dgm:cxn modelId="{F6751AD5-EB84-4E9D-8788-670DB53C4438}" type="presParOf" srcId="{D051EE14-C126-47CA-B62F-774C55C40D02}" destId="{0C7B05A9-8B8B-4531-BBE0-FE0B61E37940}" srcOrd="0" destOrd="0" presId="urn:microsoft.com/office/officeart/2005/8/layout/lProcess2"/>
    <dgm:cxn modelId="{05729085-0C0A-4719-BE6D-0ABC47897FA2}" type="presParOf" srcId="{D051EE14-C126-47CA-B62F-774C55C40D02}" destId="{52855736-455F-4DCF-8262-D2B4A3C3F9E4}" srcOrd="1" destOrd="0" presId="urn:microsoft.com/office/officeart/2005/8/layout/lProcess2"/>
    <dgm:cxn modelId="{B338E856-023E-4D4A-BD55-E1BE7BA0EB29}" type="presParOf" srcId="{D051EE14-C126-47CA-B62F-774C55C40D02}" destId="{9D17B0F1-7426-428B-B2D5-B96F0E162D73}" srcOrd="2" destOrd="0" presId="urn:microsoft.com/office/officeart/2005/8/layout/lProcess2"/>
    <dgm:cxn modelId="{269A1A5C-2FD4-427C-B6B5-99DEA58C9AA4}" type="presParOf" srcId="{9D17B0F1-7426-428B-B2D5-B96F0E162D73}" destId="{9D99D270-953D-4F6C-A27A-1C2AA9779DB4}" srcOrd="0" destOrd="0" presId="urn:microsoft.com/office/officeart/2005/8/layout/lProcess2"/>
    <dgm:cxn modelId="{DB597B43-612E-406D-9B5D-08AA95542603}" type="presParOf" srcId="{9D99D270-953D-4F6C-A27A-1C2AA9779DB4}" destId="{826BBCDD-8E73-4F3D-B394-BF179E4038DC}" srcOrd="0" destOrd="0" presId="urn:microsoft.com/office/officeart/2005/8/layout/lProcess2"/>
    <dgm:cxn modelId="{6AA8E3B2-BD8A-41A9-8E37-E717DD9980A9}" type="presParOf" srcId="{9D99D270-953D-4F6C-A27A-1C2AA9779DB4}" destId="{D516829C-DEA8-4787-B966-412386E0ED0E}" srcOrd="1" destOrd="0" presId="urn:microsoft.com/office/officeart/2005/8/layout/lProcess2"/>
    <dgm:cxn modelId="{9EB45C20-2896-4B6A-8EC4-671112EFC8F4}" type="presParOf" srcId="{9D99D270-953D-4F6C-A27A-1C2AA9779DB4}" destId="{7D1424B9-8E09-4009-9442-6F3727FA7B58}"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BB98771-BACC-4712-963D-662C21C0F5E4}"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974ECC1B-0F2F-4215-91CE-EA3A7E16BB39}">
      <dgm:prSet phldrT="[Text]" custT="1"/>
      <dgm:spPr>
        <a:solidFill>
          <a:schemeClr val="bg1">
            <a:lumMod val="85000"/>
          </a:schemeClr>
        </a:solidFill>
      </dgm:spPr>
      <dgm:t>
        <a:bodyPr/>
        <a:lstStyle/>
        <a:p>
          <a:pPr algn="ctr"/>
          <a:r>
            <a:rPr lang="en-US" sz="2000" b="1" dirty="0" smtClean="0">
              <a:solidFill>
                <a:schemeClr val="tx1"/>
              </a:solidFill>
            </a:rPr>
            <a:t>Employee clocks in and out for each shift worked.</a:t>
          </a:r>
        </a:p>
        <a:p>
          <a:pPr algn="l"/>
          <a:r>
            <a:rPr lang="en-US" sz="2000" dirty="0" smtClean="0">
              <a:solidFill>
                <a:schemeClr val="tx1"/>
              </a:solidFill>
            </a:rPr>
            <a:t>- Overtime is automatically calculated</a:t>
          </a:r>
        </a:p>
        <a:p>
          <a:pPr algn="l"/>
          <a:r>
            <a:rPr lang="en-US" sz="2000" dirty="0" smtClean="0">
              <a:solidFill>
                <a:schemeClr val="tx1"/>
              </a:solidFill>
            </a:rPr>
            <a:t>- Employees can designate Call Back (if applicable)</a:t>
          </a:r>
          <a:endParaRPr lang="en-US" sz="2000" b="1" dirty="0">
            <a:solidFill>
              <a:schemeClr val="tx1"/>
            </a:solidFill>
          </a:endParaRPr>
        </a:p>
      </dgm:t>
    </dgm:pt>
    <dgm:pt modelId="{B59C9E33-A772-4451-A7B8-2D93DA2784A0}" type="parTrans" cxnId="{14B45F73-E4A7-4CB5-942F-439821B620AA}">
      <dgm:prSet/>
      <dgm:spPr/>
      <dgm:t>
        <a:bodyPr/>
        <a:lstStyle/>
        <a:p>
          <a:endParaRPr lang="en-US"/>
        </a:p>
      </dgm:t>
    </dgm:pt>
    <dgm:pt modelId="{4787AA58-A587-47DE-917C-27DE6DB15320}" type="sibTrans" cxnId="{14B45F73-E4A7-4CB5-942F-439821B620AA}">
      <dgm:prSet/>
      <dgm:spPr>
        <a:solidFill>
          <a:schemeClr val="tx1">
            <a:lumMod val="85000"/>
            <a:lumOff val="15000"/>
          </a:schemeClr>
        </a:solidFill>
      </dgm:spPr>
      <dgm:t>
        <a:bodyPr/>
        <a:lstStyle/>
        <a:p>
          <a:endParaRPr lang="en-US"/>
        </a:p>
      </dgm:t>
    </dgm:pt>
    <dgm:pt modelId="{8405AD67-A5C9-41B7-BF88-1A58C06596EA}">
      <dgm:prSet phldrT="[Text]" custT="1"/>
      <dgm:spPr>
        <a:solidFill>
          <a:schemeClr val="bg1">
            <a:lumMod val="85000"/>
          </a:schemeClr>
        </a:solidFill>
      </dgm:spPr>
      <dgm:t>
        <a:bodyPr/>
        <a:lstStyle/>
        <a:p>
          <a:pPr algn="ctr"/>
          <a:r>
            <a:rPr lang="en-US" sz="2000" b="1" dirty="0" smtClean="0">
              <a:solidFill>
                <a:schemeClr val="tx1"/>
              </a:solidFill>
            </a:rPr>
            <a:t>Supervisor reviews time pairs</a:t>
          </a:r>
        </a:p>
        <a:p>
          <a:pPr algn="l"/>
          <a:r>
            <a:rPr lang="en-US" sz="2000" b="1" dirty="0" smtClean="0">
              <a:solidFill>
                <a:schemeClr val="tx1"/>
              </a:solidFill>
            </a:rPr>
            <a:t>- </a:t>
          </a:r>
          <a:r>
            <a:rPr lang="en-US" sz="2000" dirty="0" smtClean="0">
              <a:solidFill>
                <a:schemeClr val="tx1"/>
              </a:solidFill>
            </a:rPr>
            <a:t>Work with employees to make corrections</a:t>
          </a:r>
        </a:p>
        <a:p>
          <a:pPr algn="l"/>
          <a:r>
            <a:rPr lang="en-US" sz="2000" dirty="0" smtClean="0">
              <a:solidFill>
                <a:schemeClr val="tx1"/>
              </a:solidFill>
            </a:rPr>
            <a:t>- Must be approved by 12:00 PM on Tuesday after the pay period ends</a:t>
          </a:r>
          <a:endParaRPr lang="en-US" sz="2000" b="1" dirty="0">
            <a:solidFill>
              <a:schemeClr val="tx1"/>
            </a:solidFill>
          </a:endParaRPr>
        </a:p>
      </dgm:t>
    </dgm:pt>
    <dgm:pt modelId="{C3CD5345-5AF3-4C18-A1D9-C655D5C2D14C}" type="parTrans" cxnId="{0EB12C34-5106-4AE0-A487-F2CADF3B70A3}">
      <dgm:prSet/>
      <dgm:spPr/>
      <dgm:t>
        <a:bodyPr/>
        <a:lstStyle/>
        <a:p>
          <a:endParaRPr lang="en-US"/>
        </a:p>
      </dgm:t>
    </dgm:pt>
    <dgm:pt modelId="{6C9B2195-B732-418E-A45F-83B599886D81}" type="sibTrans" cxnId="{0EB12C34-5106-4AE0-A487-F2CADF3B70A3}">
      <dgm:prSet/>
      <dgm:spPr/>
      <dgm:t>
        <a:bodyPr/>
        <a:lstStyle/>
        <a:p>
          <a:endParaRPr lang="en-US"/>
        </a:p>
      </dgm:t>
    </dgm:pt>
    <dgm:pt modelId="{3CA36A3D-41D1-4097-9C2A-5914A2604E92}" type="pres">
      <dgm:prSet presAssocID="{EBB98771-BACC-4712-963D-662C21C0F5E4}" presName="Name0" presStyleCnt="0">
        <dgm:presLayoutVars>
          <dgm:dir/>
          <dgm:resizeHandles/>
        </dgm:presLayoutVars>
      </dgm:prSet>
      <dgm:spPr/>
      <dgm:t>
        <a:bodyPr/>
        <a:lstStyle/>
        <a:p>
          <a:endParaRPr lang="en-US"/>
        </a:p>
      </dgm:t>
    </dgm:pt>
    <dgm:pt modelId="{BF6B1936-7B87-4B14-825F-E7CAC126582C}" type="pres">
      <dgm:prSet presAssocID="{974ECC1B-0F2F-4215-91CE-EA3A7E16BB39}" presName="compNode" presStyleCnt="0"/>
      <dgm:spPr/>
    </dgm:pt>
    <dgm:pt modelId="{1CC7CF5B-200E-4312-BA1B-672C57CD2551}" type="pres">
      <dgm:prSet presAssocID="{974ECC1B-0F2F-4215-91CE-EA3A7E16BB39}" presName="dummyConnPt" presStyleCnt="0"/>
      <dgm:spPr/>
    </dgm:pt>
    <dgm:pt modelId="{0B6CDBDC-BCA8-4C10-9B4E-0C38BE1AC112}" type="pres">
      <dgm:prSet presAssocID="{974ECC1B-0F2F-4215-91CE-EA3A7E16BB39}" presName="node" presStyleLbl="node1" presStyleIdx="0" presStyleCnt="2" custScaleX="165861" custScaleY="128946" custLinFactX="-6856" custLinFactNeighborX="-100000" custLinFactNeighborY="50907">
        <dgm:presLayoutVars>
          <dgm:bulletEnabled val="1"/>
        </dgm:presLayoutVars>
      </dgm:prSet>
      <dgm:spPr/>
      <dgm:t>
        <a:bodyPr/>
        <a:lstStyle/>
        <a:p>
          <a:endParaRPr lang="en-US"/>
        </a:p>
      </dgm:t>
    </dgm:pt>
    <dgm:pt modelId="{B56CF34D-5D3E-44CF-88AD-CB8CD8A783AB}" type="pres">
      <dgm:prSet presAssocID="{4787AA58-A587-47DE-917C-27DE6DB15320}" presName="sibTrans" presStyleLbl="bgSibTrans2D1" presStyleIdx="0" presStyleCnt="1"/>
      <dgm:spPr/>
      <dgm:t>
        <a:bodyPr/>
        <a:lstStyle/>
        <a:p>
          <a:endParaRPr lang="en-US"/>
        </a:p>
      </dgm:t>
    </dgm:pt>
    <dgm:pt modelId="{F2EE111E-A360-4082-8571-7FB5647088E5}" type="pres">
      <dgm:prSet presAssocID="{8405AD67-A5C9-41B7-BF88-1A58C06596EA}" presName="compNode" presStyleCnt="0"/>
      <dgm:spPr/>
    </dgm:pt>
    <dgm:pt modelId="{FCF06D33-E5F8-4947-96FB-C08E597F5ED1}" type="pres">
      <dgm:prSet presAssocID="{8405AD67-A5C9-41B7-BF88-1A58C06596EA}" presName="dummyConnPt" presStyleCnt="0"/>
      <dgm:spPr/>
    </dgm:pt>
    <dgm:pt modelId="{C7C6A35A-A209-49DF-AD62-EA26C8C0F71F}" type="pres">
      <dgm:prSet presAssocID="{8405AD67-A5C9-41B7-BF88-1A58C06596EA}" presName="node" presStyleLbl="node1" presStyleIdx="1" presStyleCnt="2" custScaleX="184232" custScaleY="149717" custLinFactNeighborX="99096" custLinFactNeighborY="-64970">
        <dgm:presLayoutVars>
          <dgm:bulletEnabled val="1"/>
        </dgm:presLayoutVars>
      </dgm:prSet>
      <dgm:spPr/>
      <dgm:t>
        <a:bodyPr/>
        <a:lstStyle/>
        <a:p>
          <a:endParaRPr lang="en-US"/>
        </a:p>
      </dgm:t>
    </dgm:pt>
  </dgm:ptLst>
  <dgm:cxnLst>
    <dgm:cxn modelId="{408D3A9A-E51C-43A9-BB43-FA6B8E3AEE94}" type="presOf" srcId="{4787AA58-A587-47DE-917C-27DE6DB15320}" destId="{B56CF34D-5D3E-44CF-88AD-CB8CD8A783AB}" srcOrd="0" destOrd="0" presId="urn:microsoft.com/office/officeart/2005/8/layout/bProcess4"/>
    <dgm:cxn modelId="{6899A601-BA38-4E83-886A-DBA368CD2784}" type="presOf" srcId="{EBB98771-BACC-4712-963D-662C21C0F5E4}" destId="{3CA36A3D-41D1-4097-9C2A-5914A2604E92}" srcOrd="0" destOrd="0" presId="urn:microsoft.com/office/officeart/2005/8/layout/bProcess4"/>
    <dgm:cxn modelId="{0EB12C34-5106-4AE0-A487-F2CADF3B70A3}" srcId="{EBB98771-BACC-4712-963D-662C21C0F5E4}" destId="{8405AD67-A5C9-41B7-BF88-1A58C06596EA}" srcOrd="1" destOrd="0" parTransId="{C3CD5345-5AF3-4C18-A1D9-C655D5C2D14C}" sibTransId="{6C9B2195-B732-418E-A45F-83B599886D81}"/>
    <dgm:cxn modelId="{14B45F73-E4A7-4CB5-942F-439821B620AA}" srcId="{EBB98771-BACC-4712-963D-662C21C0F5E4}" destId="{974ECC1B-0F2F-4215-91CE-EA3A7E16BB39}" srcOrd="0" destOrd="0" parTransId="{B59C9E33-A772-4451-A7B8-2D93DA2784A0}" sibTransId="{4787AA58-A587-47DE-917C-27DE6DB15320}"/>
    <dgm:cxn modelId="{C61C06CA-0BF9-40A6-A31E-845CF4E59757}" type="presOf" srcId="{8405AD67-A5C9-41B7-BF88-1A58C06596EA}" destId="{C7C6A35A-A209-49DF-AD62-EA26C8C0F71F}" srcOrd="0" destOrd="0" presId="urn:microsoft.com/office/officeart/2005/8/layout/bProcess4"/>
    <dgm:cxn modelId="{F5F293A6-A2B1-4718-9BAD-8BC74A4AD16A}" type="presOf" srcId="{974ECC1B-0F2F-4215-91CE-EA3A7E16BB39}" destId="{0B6CDBDC-BCA8-4C10-9B4E-0C38BE1AC112}" srcOrd="0" destOrd="0" presId="urn:microsoft.com/office/officeart/2005/8/layout/bProcess4"/>
    <dgm:cxn modelId="{49DC18EE-01CE-4892-9216-60F1BA06ED6A}" type="presParOf" srcId="{3CA36A3D-41D1-4097-9C2A-5914A2604E92}" destId="{BF6B1936-7B87-4B14-825F-E7CAC126582C}" srcOrd="0" destOrd="0" presId="urn:microsoft.com/office/officeart/2005/8/layout/bProcess4"/>
    <dgm:cxn modelId="{66482068-48E0-43E9-BA8D-35C49EA524E2}" type="presParOf" srcId="{BF6B1936-7B87-4B14-825F-E7CAC126582C}" destId="{1CC7CF5B-200E-4312-BA1B-672C57CD2551}" srcOrd="0" destOrd="0" presId="urn:microsoft.com/office/officeart/2005/8/layout/bProcess4"/>
    <dgm:cxn modelId="{B3C96322-9F18-4473-9822-C4B4B33C5ED5}" type="presParOf" srcId="{BF6B1936-7B87-4B14-825F-E7CAC126582C}" destId="{0B6CDBDC-BCA8-4C10-9B4E-0C38BE1AC112}" srcOrd="1" destOrd="0" presId="urn:microsoft.com/office/officeart/2005/8/layout/bProcess4"/>
    <dgm:cxn modelId="{C0B18C97-62E2-409C-8537-24A74D0D895A}" type="presParOf" srcId="{3CA36A3D-41D1-4097-9C2A-5914A2604E92}" destId="{B56CF34D-5D3E-44CF-88AD-CB8CD8A783AB}" srcOrd="1" destOrd="0" presId="urn:microsoft.com/office/officeart/2005/8/layout/bProcess4"/>
    <dgm:cxn modelId="{BB86B32C-4683-4191-B3CC-750A768DD065}" type="presParOf" srcId="{3CA36A3D-41D1-4097-9C2A-5914A2604E92}" destId="{F2EE111E-A360-4082-8571-7FB5647088E5}" srcOrd="2" destOrd="0" presId="urn:microsoft.com/office/officeart/2005/8/layout/bProcess4"/>
    <dgm:cxn modelId="{67973F07-3FB2-4496-B5CC-EF09FEDC616E}" type="presParOf" srcId="{F2EE111E-A360-4082-8571-7FB5647088E5}" destId="{FCF06D33-E5F8-4947-96FB-C08E597F5ED1}" srcOrd="0" destOrd="0" presId="urn:microsoft.com/office/officeart/2005/8/layout/bProcess4"/>
    <dgm:cxn modelId="{F0931208-A61E-4F51-8A17-0FE259418E3E}" type="presParOf" srcId="{F2EE111E-A360-4082-8571-7FB5647088E5}" destId="{C7C6A35A-A209-49DF-AD62-EA26C8C0F71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F5075-D023-4D6D-9C6B-4CC72AD00E67}">
      <dsp:nvSpPr>
        <dsp:cNvPr id="0" name=""/>
        <dsp:cNvSpPr/>
      </dsp:nvSpPr>
      <dsp:spPr>
        <a:xfrm>
          <a:off x="1283" y="0"/>
          <a:ext cx="3337470" cy="457835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Positive</a:t>
          </a:r>
          <a:endParaRPr lang="en-US" sz="3200" kern="1200" dirty="0"/>
        </a:p>
      </dsp:txBody>
      <dsp:txXfrm>
        <a:off x="1283" y="0"/>
        <a:ext cx="3337470" cy="1373505"/>
      </dsp:txXfrm>
    </dsp:sp>
    <dsp:sp modelId="{DAE01624-D137-4DE7-9785-0E1967CDD8F7}">
      <dsp:nvSpPr>
        <dsp:cNvPr id="0" name=""/>
        <dsp:cNvSpPr/>
      </dsp:nvSpPr>
      <dsp:spPr>
        <a:xfrm>
          <a:off x="335030" y="1374726"/>
          <a:ext cx="2669976" cy="185548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Employees enter the number of hours they worked for each work day, including Call Back if applicable.</a:t>
          </a:r>
        </a:p>
      </dsp:txBody>
      <dsp:txXfrm>
        <a:off x="389375" y="1429071"/>
        <a:ext cx="2561286" cy="1746792"/>
      </dsp:txXfrm>
    </dsp:sp>
    <dsp:sp modelId="{969349DA-1F7C-4FFA-80D8-0042D5CE79AB}">
      <dsp:nvSpPr>
        <dsp:cNvPr id="0" name=""/>
        <dsp:cNvSpPr/>
      </dsp:nvSpPr>
      <dsp:spPr>
        <a:xfrm>
          <a:off x="335030" y="3352492"/>
          <a:ext cx="2669976" cy="99572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Employees are paid for the hours they enter.</a:t>
          </a:r>
        </a:p>
      </dsp:txBody>
      <dsp:txXfrm>
        <a:off x="364194" y="3381656"/>
        <a:ext cx="2611648" cy="937392"/>
      </dsp:txXfrm>
    </dsp:sp>
    <dsp:sp modelId="{CF404E9D-5144-4429-A3BA-7F7C2CA3A81C}">
      <dsp:nvSpPr>
        <dsp:cNvPr id="0" name=""/>
        <dsp:cNvSpPr/>
      </dsp:nvSpPr>
      <dsp:spPr>
        <a:xfrm>
          <a:off x="3589064" y="0"/>
          <a:ext cx="3337470" cy="457835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Negative</a:t>
          </a:r>
          <a:endParaRPr lang="en-US" sz="3200" kern="1200" dirty="0"/>
        </a:p>
      </dsp:txBody>
      <dsp:txXfrm>
        <a:off x="3589064" y="0"/>
        <a:ext cx="3337470" cy="1373505"/>
      </dsp:txXfrm>
    </dsp:sp>
    <dsp:sp modelId="{E690AAF3-B79F-44B2-8E68-2DC36B70E58F}">
      <dsp:nvSpPr>
        <dsp:cNvPr id="0" name=""/>
        <dsp:cNvSpPr/>
      </dsp:nvSpPr>
      <dsp:spPr>
        <a:xfrm>
          <a:off x="3922811" y="1373675"/>
          <a:ext cx="2669976" cy="183852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Employees only enter time when they work outside of their schedule (Examples: Overtime, Call Back). </a:t>
          </a:r>
          <a:endParaRPr lang="en-US" sz="2000" kern="1200" dirty="0"/>
        </a:p>
      </dsp:txBody>
      <dsp:txXfrm>
        <a:off x="3976659" y="1427523"/>
        <a:ext cx="2562280" cy="1730826"/>
      </dsp:txXfrm>
    </dsp:sp>
    <dsp:sp modelId="{1D7D89E0-558C-40C4-996B-5F1D04800A38}">
      <dsp:nvSpPr>
        <dsp:cNvPr id="0" name=""/>
        <dsp:cNvSpPr/>
      </dsp:nvSpPr>
      <dsp:spPr>
        <a:xfrm>
          <a:off x="3922811" y="3333362"/>
          <a:ext cx="2669976" cy="101590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Employees are automatically paid for the hours in their standard schedule plus any exceptions they enter.</a:t>
          </a:r>
          <a:endParaRPr lang="en-US" sz="1600" kern="1200" dirty="0"/>
        </a:p>
      </dsp:txBody>
      <dsp:txXfrm>
        <a:off x="3952566" y="3363117"/>
        <a:ext cx="2610466" cy="956390"/>
      </dsp:txXfrm>
    </dsp:sp>
    <dsp:sp modelId="{0C7B05A9-8B8B-4531-BBE0-FE0B61E37940}">
      <dsp:nvSpPr>
        <dsp:cNvPr id="0" name=""/>
        <dsp:cNvSpPr/>
      </dsp:nvSpPr>
      <dsp:spPr>
        <a:xfrm>
          <a:off x="7176845" y="0"/>
          <a:ext cx="3337470" cy="457835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Clocking</a:t>
          </a:r>
          <a:endParaRPr lang="en-US" sz="3200" kern="1200" dirty="0"/>
        </a:p>
      </dsp:txBody>
      <dsp:txXfrm>
        <a:off x="7176845" y="0"/>
        <a:ext cx="3337470" cy="1373505"/>
      </dsp:txXfrm>
    </dsp:sp>
    <dsp:sp modelId="{826BBCDD-8E73-4F3D-B394-BF179E4038DC}">
      <dsp:nvSpPr>
        <dsp:cNvPr id="0" name=""/>
        <dsp:cNvSpPr/>
      </dsp:nvSpPr>
      <dsp:spPr>
        <a:xfrm>
          <a:off x="7510592" y="1374025"/>
          <a:ext cx="2669976" cy="178424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Employees use the Purdue </a:t>
          </a:r>
          <a:r>
            <a:rPr lang="en-US" sz="2000" kern="1200" dirty="0" err="1" smtClean="0"/>
            <a:t>Webclock</a:t>
          </a:r>
          <a:r>
            <a:rPr lang="en-US" sz="2000" kern="1200" dirty="0" smtClean="0"/>
            <a:t> to record “in” and “out” punches for each shift.</a:t>
          </a:r>
          <a:endParaRPr lang="en-US" sz="2000" kern="1200" dirty="0"/>
        </a:p>
      </dsp:txBody>
      <dsp:txXfrm>
        <a:off x="7562851" y="1426284"/>
        <a:ext cx="2565458" cy="1679730"/>
      </dsp:txXfrm>
    </dsp:sp>
    <dsp:sp modelId="{7D1424B9-8E09-4009-9442-6F3727FA7B58}">
      <dsp:nvSpPr>
        <dsp:cNvPr id="0" name=""/>
        <dsp:cNvSpPr/>
      </dsp:nvSpPr>
      <dsp:spPr>
        <a:xfrm>
          <a:off x="7510592" y="3275862"/>
          <a:ext cx="2669976" cy="107305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The employee is paid for the time that they are clocked in.</a:t>
          </a:r>
          <a:endParaRPr lang="en-US" sz="1600" kern="1200" dirty="0"/>
        </a:p>
      </dsp:txBody>
      <dsp:txXfrm>
        <a:off x="7542021" y="3307291"/>
        <a:ext cx="2607118" cy="1010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CF34D-5D3E-44CF-88AD-CB8CD8A783AB}">
      <dsp:nvSpPr>
        <dsp:cNvPr id="0" name=""/>
        <dsp:cNvSpPr/>
      </dsp:nvSpPr>
      <dsp:spPr>
        <a:xfrm rot="483369">
          <a:off x="2118839" y="1679800"/>
          <a:ext cx="5450642" cy="236471"/>
        </a:xfrm>
        <a:prstGeom prst="rect">
          <a:avLst/>
        </a:prstGeom>
        <a:solidFill>
          <a:schemeClr val="tx1">
            <a:lumMod val="85000"/>
            <a:lumOff val="15000"/>
          </a:schemeClr>
        </a:solidFill>
        <a:ln>
          <a:noFill/>
        </a:ln>
        <a:effectLst/>
      </dsp:spPr>
      <dsp:style>
        <a:lnRef idx="0">
          <a:scrgbClr r="0" g="0" b="0"/>
        </a:lnRef>
        <a:fillRef idx="1">
          <a:scrgbClr r="0" g="0" b="0"/>
        </a:fillRef>
        <a:effectRef idx="0">
          <a:scrgbClr r="0" g="0" b="0"/>
        </a:effectRef>
        <a:fontRef idx="minor">
          <a:schemeClr val="lt1"/>
        </a:fontRef>
      </dsp:style>
    </dsp:sp>
    <dsp:sp modelId="{0B6CDBDC-BCA8-4C10-9B4E-0C38BE1AC112}">
      <dsp:nvSpPr>
        <dsp:cNvPr id="0" name=""/>
        <dsp:cNvSpPr/>
      </dsp:nvSpPr>
      <dsp:spPr>
        <a:xfrm>
          <a:off x="744039" y="802829"/>
          <a:ext cx="4357924" cy="2032799"/>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Employee clocks in and out for each shift worked.</a:t>
          </a:r>
        </a:p>
        <a:p>
          <a:pPr lvl="0" algn="l" defTabSz="889000">
            <a:lnSpc>
              <a:spcPct val="90000"/>
            </a:lnSpc>
            <a:spcBef>
              <a:spcPct val="0"/>
            </a:spcBef>
            <a:spcAft>
              <a:spcPct val="35000"/>
            </a:spcAft>
          </a:pPr>
          <a:r>
            <a:rPr lang="en-US" sz="2000" kern="1200" dirty="0" smtClean="0">
              <a:solidFill>
                <a:schemeClr val="tx1"/>
              </a:solidFill>
            </a:rPr>
            <a:t>- Overtime is automatically calculated</a:t>
          </a:r>
        </a:p>
        <a:p>
          <a:pPr lvl="0" algn="l" defTabSz="889000">
            <a:lnSpc>
              <a:spcPct val="90000"/>
            </a:lnSpc>
            <a:spcBef>
              <a:spcPct val="0"/>
            </a:spcBef>
            <a:spcAft>
              <a:spcPct val="35000"/>
            </a:spcAft>
          </a:pPr>
          <a:r>
            <a:rPr lang="en-US" sz="2000" kern="1200" dirty="0" smtClean="0">
              <a:solidFill>
                <a:schemeClr val="tx1"/>
              </a:solidFill>
            </a:rPr>
            <a:t>- Employees can designate Call Back (if applicable)</a:t>
          </a:r>
          <a:endParaRPr lang="en-US" sz="2000" b="1" kern="1200" dirty="0">
            <a:solidFill>
              <a:schemeClr val="tx1"/>
            </a:solidFill>
          </a:endParaRPr>
        </a:p>
      </dsp:txBody>
      <dsp:txXfrm>
        <a:off x="803578" y="862368"/>
        <a:ext cx="4238846" cy="1913721"/>
      </dsp:txXfrm>
    </dsp:sp>
    <dsp:sp modelId="{C7C6A35A-A209-49DF-AD62-EA26C8C0F71F}">
      <dsp:nvSpPr>
        <dsp:cNvPr id="0" name=""/>
        <dsp:cNvSpPr/>
      </dsp:nvSpPr>
      <dsp:spPr>
        <a:xfrm>
          <a:off x="5913991" y="1402977"/>
          <a:ext cx="4840614" cy="2360248"/>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Supervisor reviews time pairs</a:t>
          </a:r>
        </a:p>
        <a:p>
          <a:pPr lvl="0" algn="l" defTabSz="889000">
            <a:lnSpc>
              <a:spcPct val="90000"/>
            </a:lnSpc>
            <a:spcBef>
              <a:spcPct val="0"/>
            </a:spcBef>
            <a:spcAft>
              <a:spcPct val="35000"/>
            </a:spcAft>
          </a:pPr>
          <a:r>
            <a:rPr lang="en-US" sz="2000" b="1" kern="1200" dirty="0" smtClean="0">
              <a:solidFill>
                <a:schemeClr val="tx1"/>
              </a:solidFill>
            </a:rPr>
            <a:t>- </a:t>
          </a:r>
          <a:r>
            <a:rPr lang="en-US" sz="2000" kern="1200" dirty="0" smtClean="0">
              <a:solidFill>
                <a:schemeClr val="tx1"/>
              </a:solidFill>
            </a:rPr>
            <a:t>Work with employees to make corrections</a:t>
          </a:r>
        </a:p>
        <a:p>
          <a:pPr lvl="0" algn="l" defTabSz="889000">
            <a:lnSpc>
              <a:spcPct val="90000"/>
            </a:lnSpc>
            <a:spcBef>
              <a:spcPct val="0"/>
            </a:spcBef>
            <a:spcAft>
              <a:spcPct val="35000"/>
            </a:spcAft>
          </a:pPr>
          <a:r>
            <a:rPr lang="en-US" sz="2000" kern="1200" dirty="0" smtClean="0">
              <a:solidFill>
                <a:schemeClr val="tx1"/>
              </a:solidFill>
            </a:rPr>
            <a:t>- Must be approved by 12:00 PM on Tuesday after the pay period ends</a:t>
          </a:r>
          <a:endParaRPr lang="en-US" sz="2000" b="1" kern="1200" dirty="0">
            <a:solidFill>
              <a:schemeClr val="tx1"/>
            </a:solidFill>
          </a:endParaRPr>
        </a:p>
      </dsp:txBody>
      <dsp:txXfrm>
        <a:off x="5983120" y="1472106"/>
        <a:ext cx="4702356" cy="222199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1EA5D2-FDE7-446A-A382-9B66F78BF7A7}" type="datetimeFigureOut">
              <a:rPr lang="en-US" smtClean="0"/>
              <a:t>3/20/2019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027DBB-9E35-4321-B251-37C1F806C5ED}" type="slidenum">
              <a:rPr lang="en-US" smtClean="0"/>
              <a:t>‹#›</a:t>
            </a:fld>
            <a:endParaRPr lang="en-US" dirty="0"/>
          </a:p>
        </p:txBody>
      </p:sp>
    </p:spTree>
    <p:extLst>
      <p:ext uri="{BB962C8B-B14F-4D97-AF65-F5344CB8AC3E}">
        <p14:creationId xmlns:p14="http://schemas.microsoft.com/office/powerpoint/2010/main" val="17363354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EBD46-4703-4651-BC78-BAF803605378}" type="datetimeFigureOut">
              <a:rPr lang="en-US" smtClean="0"/>
              <a:t>3/20/2019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E6BA9-A144-4AF6-92F3-EE7D5E0385D2}" type="slidenum">
              <a:rPr lang="en-US" smtClean="0"/>
              <a:t>‹#›</a:t>
            </a:fld>
            <a:endParaRPr lang="en-US" dirty="0"/>
          </a:p>
        </p:txBody>
      </p:sp>
    </p:spTree>
    <p:extLst>
      <p:ext uri="{BB962C8B-B14F-4D97-AF65-F5344CB8AC3E}">
        <p14:creationId xmlns:p14="http://schemas.microsoft.com/office/powerpoint/2010/main" val="13032568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9E6BA9-A144-4AF6-92F3-EE7D5E0385D2}" type="slidenum">
              <a:rPr lang="en-US" smtClean="0"/>
              <a:t>6</a:t>
            </a:fld>
            <a:endParaRPr lang="en-US" dirty="0"/>
          </a:p>
        </p:txBody>
      </p:sp>
    </p:spTree>
    <p:extLst>
      <p:ext uri="{BB962C8B-B14F-4D97-AF65-F5344CB8AC3E}">
        <p14:creationId xmlns:p14="http://schemas.microsoft.com/office/powerpoint/2010/main" val="91017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9E6BA9-A144-4AF6-92F3-EE7D5E0385D2}" type="slidenum">
              <a:rPr lang="en-US" smtClean="0"/>
              <a:t>7</a:t>
            </a:fld>
            <a:endParaRPr lang="en-US" dirty="0"/>
          </a:p>
        </p:txBody>
      </p:sp>
    </p:spTree>
    <p:extLst>
      <p:ext uri="{BB962C8B-B14F-4D97-AF65-F5344CB8AC3E}">
        <p14:creationId xmlns:p14="http://schemas.microsoft.com/office/powerpoint/2010/main" val="138915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9E6BA9-A144-4AF6-92F3-EE7D5E0385D2}" type="slidenum">
              <a:rPr lang="en-US" smtClean="0"/>
              <a:t>8</a:t>
            </a:fld>
            <a:endParaRPr lang="en-US" dirty="0"/>
          </a:p>
        </p:txBody>
      </p:sp>
    </p:spTree>
    <p:extLst>
      <p:ext uri="{BB962C8B-B14F-4D97-AF65-F5344CB8AC3E}">
        <p14:creationId xmlns:p14="http://schemas.microsoft.com/office/powerpoint/2010/main" val="323544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9E6BA9-A144-4AF6-92F3-EE7D5E0385D2}" type="slidenum">
              <a:rPr lang="en-US" smtClean="0"/>
              <a:t>9</a:t>
            </a:fld>
            <a:endParaRPr lang="en-US" dirty="0"/>
          </a:p>
        </p:txBody>
      </p:sp>
    </p:spTree>
    <p:extLst>
      <p:ext uri="{BB962C8B-B14F-4D97-AF65-F5344CB8AC3E}">
        <p14:creationId xmlns:p14="http://schemas.microsoft.com/office/powerpoint/2010/main" val="3525159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9E6BA9-A144-4AF6-92F3-EE7D5E0385D2}" type="slidenum">
              <a:rPr lang="en-US" smtClean="0"/>
              <a:t>10</a:t>
            </a:fld>
            <a:endParaRPr lang="en-US" dirty="0"/>
          </a:p>
        </p:txBody>
      </p:sp>
    </p:spTree>
    <p:extLst>
      <p:ext uri="{BB962C8B-B14F-4D97-AF65-F5344CB8AC3E}">
        <p14:creationId xmlns:p14="http://schemas.microsoft.com/office/powerpoint/2010/main" val="34561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9E6BA9-A144-4AF6-92F3-EE7D5E0385D2}" type="slidenum">
              <a:rPr lang="en-US" smtClean="0"/>
              <a:t>11</a:t>
            </a:fld>
            <a:endParaRPr lang="en-US" dirty="0"/>
          </a:p>
        </p:txBody>
      </p:sp>
    </p:spTree>
    <p:extLst>
      <p:ext uri="{BB962C8B-B14F-4D97-AF65-F5344CB8AC3E}">
        <p14:creationId xmlns:p14="http://schemas.microsoft.com/office/powerpoint/2010/main" val="791775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image" Target="../media/image2.wmf"/><Relationship Id="rId4" Type="http://schemas.openxmlformats.org/officeDocument/2006/relationships/oleObject" Target="../embeddings/oleObject17.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12.vml"/><Relationship Id="rId5" Type="http://schemas.openxmlformats.org/officeDocument/2006/relationships/image" Target="../media/image3.wmf"/><Relationship Id="rId4" Type="http://schemas.openxmlformats.org/officeDocument/2006/relationships/oleObject" Target="../embeddings/oleObject19.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vmlDrawing" Target="../drawings/vmlDrawing13.vml"/><Relationship Id="rId6" Type="http://schemas.openxmlformats.org/officeDocument/2006/relationships/oleObject" Target="../embeddings/oleObject21.bin"/><Relationship Id="rId5" Type="http://schemas.openxmlformats.org/officeDocument/2006/relationships/image" Target="../media/image2.wmf"/><Relationship Id="rId4" Type="http://schemas.openxmlformats.org/officeDocument/2006/relationships/oleObject" Target="../embeddings/oleObject20.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14.vml"/><Relationship Id="rId5" Type="http://schemas.openxmlformats.org/officeDocument/2006/relationships/image" Target="../media/image3.wmf"/><Relationship Id="rId4" Type="http://schemas.openxmlformats.org/officeDocument/2006/relationships/oleObject" Target="../embeddings/oleObject22.bin"/></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vmlDrawing" Target="../drawings/vmlDrawing15.vml"/><Relationship Id="rId6" Type="http://schemas.openxmlformats.org/officeDocument/2006/relationships/oleObject" Target="../embeddings/oleObject24.bin"/><Relationship Id="rId5" Type="http://schemas.openxmlformats.org/officeDocument/2006/relationships/image" Target="../media/image2.wmf"/><Relationship Id="rId4" Type="http://schemas.openxmlformats.org/officeDocument/2006/relationships/oleObject" Target="../embeddings/oleObject23.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16.vml"/><Relationship Id="rId5" Type="http://schemas.openxmlformats.org/officeDocument/2006/relationships/image" Target="../media/image5.emf"/><Relationship Id="rId4" Type="http://schemas.openxmlformats.org/officeDocument/2006/relationships/oleObject" Target="../embeddings/oleObject25.bin"/></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slideMaster" Target="../slideMasters/slideMaster1.xml"/><Relationship Id="rId7" Type="http://schemas.openxmlformats.org/officeDocument/2006/relationships/oleObject" Target="../embeddings/oleObject27.bin"/><Relationship Id="rId2" Type="http://schemas.openxmlformats.org/officeDocument/2006/relationships/tags" Target="../tags/tag5.xml"/><Relationship Id="rId1" Type="http://schemas.openxmlformats.org/officeDocument/2006/relationships/vmlDrawing" Target="../drawings/vmlDrawing17.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4.png"/><Relationship Id="rId4" Type="http://schemas.openxmlformats.org/officeDocument/2006/relationships/image" Target="../media/image3.w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wmf"/><Relationship Id="rId4" Type="http://schemas.openxmlformats.org/officeDocument/2006/relationships/oleObject" Target="../embeddings/oleObject6.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slideMaster" Target="../slideMasters/slideMaster1.xml"/><Relationship Id="rId7" Type="http://schemas.openxmlformats.org/officeDocument/2006/relationships/oleObject" Target="../embeddings/oleObject9.bin"/><Relationship Id="rId2" Type="http://schemas.openxmlformats.org/officeDocument/2006/relationships/tags" Target="../tags/tag3.xml"/><Relationship Id="rId1" Type="http://schemas.openxmlformats.org/officeDocument/2006/relationships/vmlDrawing" Target="../drawings/vmlDrawing5.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2.wmf"/><Relationship Id="rId4" Type="http://schemas.openxmlformats.org/officeDocument/2006/relationships/oleObject" Target="../embeddings/oleObject10.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7.vml"/><Relationship Id="rId5" Type="http://schemas.openxmlformats.org/officeDocument/2006/relationships/image" Target="../media/image3.wmf"/><Relationship Id="rId4" Type="http://schemas.openxmlformats.org/officeDocument/2006/relationships/oleObject" Target="../embeddings/oleObject12.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8.vml"/><Relationship Id="rId5" Type="http://schemas.openxmlformats.org/officeDocument/2006/relationships/image" Target="../media/image3.wmf"/><Relationship Id="rId4" Type="http://schemas.openxmlformats.org/officeDocument/2006/relationships/oleObject" Target="../embeddings/oleObject13.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2.wmf"/><Relationship Id="rId4" Type="http://schemas.openxmlformats.org/officeDocument/2006/relationships/oleObject" Target="../embeddings/oleObject14.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10.vml"/><Relationship Id="rId5" Type="http://schemas.openxmlformats.org/officeDocument/2006/relationships/image" Target="../media/image3.wmf"/><Relationship Id="rId4" Type="http://schemas.openxmlformats.org/officeDocument/2006/relationships/oleObject" Target="../embeddings/oleObject1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40800"/>
            <a:ext cx="9918032" cy="780618"/>
          </a:xfrm>
        </p:spPr>
        <p:txBody>
          <a:bodyPr anchor="b">
            <a:normAutofit/>
          </a:bodyPr>
          <a:lstStyle>
            <a:lvl1pPr algn="l">
              <a:defRPr sz="4800">
                <a:latin typeface="Impact" panose="020B080603090205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169435"/>
            <a:ext cx="9918032" cy="582324"/>
          </a:xfrm>
        </p:spPr>
        <p:txBody>
          <a:bodyPr>
            <a:noAutofit/>
          </a:bodyPr>
          <a:lstStyle>
            <a:lvl1pPr marL="0" indent="0" algn="l">
              <a:buNone/>
              <a:defRPr sz="4800">
                <a:solidFill>
                  <a:srgbClr val="B1810B"/>
                </a:solidFill>
                <a:latin typeface="Impact" panose="020B080603090205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8221" y="5958385"/>
            <a:ext cx="1371603" cy="716281"/>
          </a:xfrm>
          <a:prstGeom prst="rect">
            <a:avLst/>
          </a:prstGeom>
        </p:spPr>
      </p:pic>
      <p:sp>
        <p:nvSpPr>
          <p:cNvPr id="25" name="Text Placeholder 24"/>
          <p:cNvSpPr>
            <a:spLocks noGrp="1"/>
          </p:cNvSpPr>
          <p:nvPr>
            <p:ph type="body" sz="quarter" idx="10" hasCustomPrompt="1"/>
          </p:nvPr>
        </p:nvSpPr>
        <p:spPr>
          <a:xfrm>
            <a:off x="1524000" y="4213078"/>
            <a:ext cx="5843587" cy="267316"/>
          </a:xfrm>
        </p:spPr>
        <p:txBody>
          <a:bodyPr/>
          <a:lstStyle>
            <a:lvl1pPr marL="0" indent="0">
              <a:buFontTx/>
              <a:buNone/>
              <a:defRPr sz="1400" b="1">
                <a:solidFill>
                  <a:schemeClr val="bg1">
                    <a:lumMod val="50000"/>
                  </a:schemeClr>
                </a:solidFill>
              </a:defRPr>
            </a:lvl1pPr>
          </a:lstStyle>
          <a:p>
            <a:pPr lvl="0"/>
            <a:r>
              <a:rPr lang="en-US" dirty="0" smtClean="0"/>
              <a:t>Presenter</a:t>
            </a:r>
          </a:p>
        </p:txBody>
      </p:sp>
      <p:sp>
        <p:nvSpPr>
          <p:cNvPr id="30" name="Text Placeholder 24"/>
          <p:cNvSpPr>
            <a:spLocks noGrp="1"/>
          </p:cNvSpPr>
          <p:nvPr>
            <p:ph type="body" sz="quarter" idx="11" hasCustomPrompt="1"/>
          </p:nvPr>
        </p:nvSpPr>
        <p:spPr>
          <a:xfrm>
            <a:off x="1524000" y="4489470"/>
            <a:ext cx="5843587" cy="312544"/>
          </a:xfrm>
        </p:spPr>
        <p:txBody>
          <a:bodyPr>
            <a:normAutofit/>
          </a:bodyPr>
          <a:lstStyle>
            <a:lvl1pPr marL="0" indent="0">
              <a:buFontTx/>
              <a:buNone/>
              <a:defRPr sz="1200" b="0">
                <a:solidFill>
                  <a:schemeClr val="bg1">
                    <a:lumMod val="50000"/>
                  </a:schemeClr>
                </a:solidFill>
              </a:defRPr>
            </a:lvl1pPr>
          </a:lstStyle>
          <a:p>
            <a:pPr lvl="0"/>
            <a:r>
              <a:rPr lang="en-US" dirty="0" smtClean="0"/>
              <a:t>Presenter’s Title</a:t>
            </a:r>
          </a:p>
        </p:txBody>
      </p:sp>
      <p:sp>
        <p:nvSpPr>
          <p:cNvPr id="31" name="Text Placeholder 24"/>
          <p:cNvSpPr>
            <a:spLocks noGrp="1"/>
          </p:cNvSpPr>
          <p:nvPr>
            <p:ph type="body" sz="quarter" idx="12" hasCustomPrompt="1"/>
          </p:nvPr>
        </p:nvSpPr>
        <p:spPr>
          <a:xfrm>
            <a:off x="1524000" y="5354706"/>
            <a:ext cx="5843587" cy="312544"/>
          </a:xfrm>
        </p:spPr>
        <p:txBody>
          <a:bodyPr>
            <a:normAutofit/>
          </a:bodyPr>
          <a:lstStyle>
            <a:lvl1pPr marL="0" indent="0">
              <a:buFontTx/>
              <a:buNone/>
              <a:defRPr sz="1200" b="1">
                <a:solidFill>
                  <a:srgbClr val="B1810B"/>
                </a:solidFill>
              </a:defRPr>
            </a:lvl1pPr>
          </a:lstStyle>
          <a:p>
            <a:pPr lvl="0"/>
            <a:r>
              <a:rPr lang="en-US" dirty="0" smtClean="0"/>
              <a:t>Date</a:t>
            </a:r>
          </a:p>
        </p:txBody>
      </p:sp>
      <p:graphicFrame>
        <p:nvGraphicFramePr>
          <p:cNvPr id="10" name="Object 9"/>
          <p:cNvGraphicFramePr>
            <a:graphicFrameLocks noChangeAspect="1"/>
          </p:cNvGraphicFramePr>
          <p:nvPr userDrawn="1">
            <p:extLst>
              <p:ext uri="{D42A27DB-BD31-4B8C-83A1-F6EECF244321}">
                <p14:modId xmlns:p14="http://schemas.microsoft.com/office/powerpoint/2010/main" val="932242044"/>
              </p:ext>
            </p:extLst>
          </p:nvPr>
        </p:nvGraphicFramePr>
        <p:xfrm>
          <a:off x="-1" y="-1"/>
          <a:ext cx="12192001" cy="1219201"/>
        </p:xfrm>
        <a:graphic>
          <a:graphicData uri="http://schemas.openxmlformats.org/presentationml/2006/ole">
            <mc:AlternateContent xmlns:mc="http://schemas.openxmlformats.org/markup-compatibility/2006">
              <mc:Choice xmlns:v="urn:schemas-microsoft-com:vml" Requires="v">
                <p:oleObj spid="_x0000_s1633" name="Image" r:id="rId4" imgW="18286200" imgH="1828440" progId="Photoshop.Image.15">
                  <p:embed/>
                </p:oleObj>
              </mc:Choice>
              <mc:Fallback>
                <p:oleObj name="Image" r:id="rId4" imgW="18286200" imgH="1828440" progId="Photoshop.Image.15">
                  <p:embed/>
                  <p:pic>
                    <p:nvPicPr>
                      <p:cNvPr id="0" name=""/>
                      <p:cNvPicPr/>
                      <p:nvPr/>
                    </p:nvPicPr>
                    <p:blipFill>
                      <a:blip r:embed="rId5"/>
                      <a:stretch>
                        <a:fillRect/>
                      </a:stretch>
                    </p:blipFill>
                    <p:spPr>
                      <a:xfrm>
                        <a:off x="-1" y="-1"/>
                        <a:ext cx="12192001" cy="1219201"/>
                      </a:xfrm>
                      <a:prstGeom prst="rect">
                        <a:avLst/>
                      </a:prstGeom>
                    </p:spPr>
                  </p:pic>
                </p:oleObj>
              </mc:Fallback>
            </mc:AlternateContent>
          </a:graphicData>
        </a:graphic>
      </p:graphicFrame>
      <p:graphicFrame>
        <p:nvGraphicFramePr>
          <p:cNvPr id="14" name="Object 13"/>
          <p:cNvGraphicFramePr>
            <a:graphicFrameLocks noChangeAspect="1"/>
          </p:cNvGraphicFramePr>
          <p:nvPr userDrawn="1">
            <p:extLst>
              <p:ext uri="{D42A27DB-BD31-4B8C-83A1-F6EECF244321}">
                <p14:modId xmlns:p14="http://schemas.microsoft.com/office/powerpoint/2010/main" val="140503482"/>
              </p:ext>
            </p:extLst>
          </p:nvPr>
        </p:nvGraphicFramePr>
        <p:xfrm>
          <a:off x="1773324" y="6421040"/>
          <a:ext cx="1090900" cy="264113"/>
        </p:xfrm>
        <a:graphic>
          <a:graphicData uri="http://schemas.openxmlformats.org/presentationml/2006/ole">
            <mc:AlternateContent xmlns:mc="http://schemas.openxmlformats.org/markup-compatibility/2006">
              <mc:Choice xmlns:v="urn:schemas-microsoft-com:vml" Requires="v">
                <p:oleObj spid="_x0000_s1634" name="Image" r:id="rId6" imgW="1206000" imgH="291960" progId="Photoshop.Image.15">
                  <p:embed/>
                </p:oleObj>
              </mc:Choice>
              <mc:Fallback>
                <p:oleObj name="Image" r:id="rId6" imgW="1206000" imgH="291960" progId="Photoshop.Image.15">
                  <p:embed/>
                  <p:pic>
                    <p:nvPicPr>
                      <p:cNvPr id="0" name=""/>
                      <p:cNvPicPr/>
                      <p:nvPr/>
                    </p:nvPicPr>
                    <p:blipFill>
                      <a:blip r:embed="rId7"/>
                      <a:stretch>
                        <a:fillRect/>
                      </a:stretch>
                    </p:blipFill>
                    <p:spPr>
                      <a:xfrm>
                        <a:off x="1773324" y="6421040"/>
                        <a:ext cx="1090900" cy="264113"/>
                      </a:xfrm>
                      <a:prstGeom prst="rect">
                        <a:avLst/>
                      </a:prstGeom>
                    </p:spPr>
                  </p:pic>
                </p:oleObj>
              </mc:Fallback>
            </mc:AlternateContent>
          </a:graphicData>
        </a:graphic>
      </p:graphicFrame>
    </p:spTree>
    <p:extLst>
      <p:ext uri="{BB962C8B-B14F-4D97-AF65-F5344CB8AC3E}">
        <p14:creationId xmlns:p14="http://schemas.microsoft.com/office/powerpoint/2010/main" val="24043873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graphicFrame>
        <p:nvGraphicFramePr>
          <p:cNvPr id="6" name="Object 5"/>
          <p:cNvGraphicFramePr>
            <a:graphicFrameLocks noChangeAspect="1"/>
          </p:cNvGraphicFramePr>
          <p:nvPr userDrawn="1">
            <p:extLst>
              <p:ext uri="{D42A27DB-BD31-4B8C-83A1-F6EECF244321}">
                <p14:modId xmlns:p14="http://schemas.microsoft.com/office/powerpoint/2010/main" val="2862421796"/>
              </p:ext>
            </p:extLst>
          </p:nvPr>
        </p:nvGraphicFramePr>
        <p:xfrm>
          <a:off x="-1" y="-1"/>
          <a:ext cx="12192001" cy="1219201"/>
        </p:xfrm>
        <a:graphic>
          <a:graphicData uri="http://schemas.openxmlformats.org/presentationml/2006/ole">
            <mc:AlternateContent xmlns:mc="http://schemas.openxmlformats.org/markup-compatibility/2006">
              <mc:Choice xmlns:v="urn:schemas-microsoft-com:vml" Requires="v">
                <p:oleObj spid="_x0000_s12867" name="Image" r:id="rId4" imgW="18286200" imgH="1828440" progId="Photoshop.Image.15">
                  <p:embed/>
                </p:oleObj>
              </mc:Choice>
              <mc:Fallback>
                <p:oleObj name="Image" r:id="rId4" imgW="18286200" imgH="1828440" progId="Photoshop.Image.15">
                  <p:embed/>
                  <p:pic>
                    <p:nvPicPr>
                      <p:cNvPr id="0" name=""/>
                      <p:cNvPicPr/>
                      <p:nvPr/>
                    </p:nvPicPr>
                    <p:blipFill>
                      <a:blip r:embed="rId5"/>
                      <a:stretch>
                        <a:fillRect/>
                      </a:stretch>
                    </p:blipFill>
                    <p:spPr>
                      <a:xfrm>
                        <a:off x="-1" y="-1"/>
                        <a:ext cx="12192001" cy="1219201"/>
                      </a:xfrm>
                      <a:prstGeom prst="rect">
                        <a:avLst/>
                      </a:prstGeom>
                    </p:spPr>
                  </p:pic>
                </p:oleObj>
              </mc:Fallback>
            </mc:AlternateContent>
          </a:graphicData>
        </a:graphic>
      </p:graphicFrame>
      <p:graphicFrame>
        <p:nvGraphicFramePr>
          <p:cNvPr id="8" name="Object 7"/>
          <p:cNvGraphicFramePr>
            <a:graphicFrameLocks noChangeAspect="1"/>
          </p:cNvGraphicFramePr>
          <p:nvPr userDrawn="1">
            <p:extLst>
              <p:ext uri="{D42A27DB-BD31-4B8C-83A1-F6EECF244321}">
                <p14:modId xmlns:p14="http://schemas.microsoft.com/office/powerpoint/2010/main" val="1401148840"/>
              </p:ext>
            </p:extLst>
          </p:nvPr>
        </p:nvGraphicFramePr>
        <p:xfrm>
          <a:off x="10122548" y="6398037"/>
          <a:ext cx="1090900" cy="264113"/>
        </p:xfrm>
        <a:graphic>
          <a:graphicData uri="http://schemas.openxmlformats.org/presentationml/2006/ole">
            <mc:AlternateContent xmlns:mc="http://schemas.openxmlformats.org/markup-compatibility/2006">
              <mc:Choice xmlns:v="urn:schemas-microsoft-com:vml" Requires="v">
                <p:oleObj spid="_x0000_s12868" name="Image" r:id="rId6" imgW="1206000" imgH="291960" progId="Photoshop.Image.15">
                  <p:embed/>
                </p:oleObj>
              </mc:Choice>
              <mc:Fallback>
                <p:oleObj name="Image" r:id="rId6" imgW="1206000" imgH="291960" progId="Photoshop.Image.15">
                  <p:embed/>
                  <p:pic>
                    <p:nvPicPr>
                      <p:cNvPr id="0" name=""/>
                      <p:cNvPicPr/>
                      <p:nvPr/>
                    </p:nvPicPr>
                    <p:blipFill>
                      <a:blip r:embed="rId7"/>
                      <a:stretch>
                        <a:fillRect/>
                      </a:stretch>
                    </p:blipFill>
                    <p:spPr>
                      <a:xfrm>
                        <a:off x="10122548" y="6398037"/>
                        <a:ext cx="1090900" cy="264113"/>
                      </a:xfrm>
                      <a:prstGeom prst="rect">
                        <a:avLst/>
                      </a:prstGeom>
                    </p:spPr>
                  </p:pic>
                </p:oleObj>
              </mc:Fallback>
            </mc:AlternateContent>
          </a:graphicData>
        </a:graphic>
      </p:graphicFrame>
      <p:sp>
        <p:nvSpPr>
          <p:cNvPr id="12"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38220536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Impact" panose="020B080603090205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6396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56967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Rectangle 7"/>
          <p:cNvSpPr/>
          <p:nvPr/>
        </p:nvSpPr>
        <p:spPr>
          <a:xfrm>
            <a:off x="0" y="0"/>
            <a:ext cx="12192000" cy="96982"/>
          </a:xfrm>
          <a:prstGeom prst="rect">
            <a:avLst/>
          </a:prstGeom>
          <a:solidFill>
            <a:srgbClr val="B18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graphicFrame>
        <p:nvGraphicFramePr>
          <p:cNvPr id="15" name="Object 14"/>
          <p:cNvGraphicFramePr>
            <a:graphicFrameLocks noChangeAspect="1"/>
          </p:cNvGraphicFramePr>
          <p:nvPr userDrawn="1">
            <p:extLst>
              <p:ext uri="{D42A27DB-BD31-4B8C-83A1-F6EECF244321}">
                <p14:modId xmlns:p14="http://schemas.microsoft.com/office/powerpoint/2010/main" val="1401148840"/>
              </p:ext>
            </p:extLst>
          </p:nvPr>
        </p:nvGraphicFramePr>
        <p:xfrm>
          <a:off x="10122548" y="6398037"/>
          <a:ext cx="1090900" cy="264113"/>
        </p:xfrm>
        <a:graphic>
          <a:graphicData uri="http://schemas.openxmlformats.org/presentationml/2006/ole">
            <mc:AlternateContent xmlns:mc="http://schemas.openxmlformats.org/markup-compatibility/2006">
              <mc:Choice xmlns:v="urn:schemas-microsoft-com:vml" Requires="v">
                <p:oleObj spid="_x0000_s8537" name="Image" r:id="rId4" imgW="1206000" imgH="291960" progId="Photoshop.Image.15">
                  <p:embed/>
                </p:oleObj>
              </mc:Choice>
              <mc:Fallback>
                <p:oleObj name="Image" r:id="rId4" imgW="1206000" imgH="291960" progId="Photoshop.Image.15">
                  <p:embed/>
                  <p:pic>
                    <p:nvPicPr>
                      <p:cNvPr id="0" name=""/>
                      <p:cNvPicPr/>
                      <p:nvPr/>
                    </p:nvPicPr>
                    <p:blipFill>
                      <a:blip r:embed="rId5"/>
                      <a:stretch>
                        <a:fillRect/>
                      </a:stretch>
                    </p:blipFill>
                    <p:spPr>
                      <a:xfrm>
                        <a:off x="10122548" y="6398037"/>
                        <a:ext cx="1090900" cy="264113"/>
                      </a:xfrm>
                      <a:prstGeom prst="rect">
                        <a:avLst/>
                      </a:prstGeom>
                    </p:spPr>
                  </p:pic>
                </p:oleObj>
              </mc:Fallback>
            </mc:AlternateContent>
          </a:graphicData>
        </a:graphic>
      </p:graphicFrame>
      <p:sp>
        <p:nvSpPr>
          <p:cNvPr id="12"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12796051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1528205"/>
            <a:ext cx="3932237" cy="1227352"/>
          </a:xfrm>
        </p:spPr>
        <p:txBody>
          <a:bodyPr anchor="b"/>
          <a:lstStyle>
            <a:lvl1pPr>
              <a:defRPr sz="3200">
                <a:latin typeface="Impact" panose="020B080603090205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1594022"/>
            <a:ext cx="6172200" cy="4033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755557"/>
            <a:ext cx="3932237" cy="28715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graphicFrame>
        <p:nvGraphicFramePr>
          <p:cNvPr id="9" name="Object 8"/>
          <p:cNvGraphicFramePr>
            <a:graphicFrameLocks noChangeAspect="1"/>
          </p:cNvGraphicFramePr>
          <p:nvPr userDrawn="1">
            <p:extLst>
              <p:ext uri="{D42A27DB-BD31-4B8C-83A1-F6EECF244321}">
                <p14:modId xmlns:p14="http://schemas.microsoft.com/office/powerpoint/2010/main" val="2862421796"/>
              </p:ext>
            </p:extLst>
          </p:nvPr>
        </p:nvGraphicFramePr>
        <p:xfrm>
          <a:off x="-1" y="-1"/>
          <a:ext cx="12192001" cy="1219201"/>
        </p:xfrm>
        <a:graphic>
          <a:graphicData uri="http://schemas.openxmlformats.org/presentationml/2006/ole">
            <mc:AlternateContent xmlns:mc="http://schemas.openxmlformats.org/markup-compatibility/2006">
              <mc:Choice xmlns:v="urn:schemas-microsoft-com:vml" Requires="v">
                <p:oleObj spid="_x0000_s13890" name="Image" r:id="rId4" imgW="18286200" imgH="1828440" progId="Photoshop.Image.15">
                  <p:embed/>
                </p:oleObj>
              </mc:Choice>
              <mc:Fallback>
                <p:oleObj name="Image" r:id="rId4" imgW="18286200" imgH="1828440" progId="Photoshop.Image.15">
                  <p:embed/>
                  <p:pic>
                    <p:nvPicPr>
                      <p:cNvPr id="0" name=""/>
                      <p:cNvPicPr/>
                      <p:nvPr/>
                    </p:nvPicPr>
                    <p:blipFill>
                      <a:blip r:embed="rId5"/>
                      <a:stretch>
                        <a:fillRect/>
                      </a:stretch>
                    </p:blipFill>
                    <p:spPr>
                      <a:xfrm>
                        <a:off x="-1" y="-1"/>
                        <a:ext cx="12192001" cy="1219201"/>
                      </a:xfrm>
                      <a:prstGeom prst="rect">
                        <a:avLst/>
                      </a:prstGeom>
                    </p:spPr>
                  </p:pic>
                </p:oleObj>
              </mc:Fallback>
            </mc:AlternateContent>
          </a:graphicData>
        </a:graphic>
      </p:graphicFrame>
      <p:graphicFrame>
        <p:nvGraphicFramePr>
          <p:cNvPr id="11" name="Object 10"/>
          <p:cNvGraphicFramePr>
            <a:graphicFrameLocks noChangeAspect="1"/>
          </p:cNvGraphicFramePr>
          <p:nvPr userDrawn="1">
            <p:extLst>
              <p:ext uri="{D42A27DB-BD31-4B8C-83A1-F6EECF244321}">
                <p14:modId xmlns:p14="http://schemas.microsoft.com/office/powerpoint/2010/main" val="1401148840"/>
              </p:ext>
            </p:extLst>
          </p:nvPr>
        </p:nvGraphicFramePr>
        <p:xfrm>
          <a:off x="10122548" y="6398037"/>
          <a:ext cx="1090900" cy="264113"/>
        </p:xfrm>
        <a:graphic>
          <a:graphicData uri="http://schemas.openxmlformats.org/presentationml/2006/ole">
            <mc:AlternateContent xmlns:mc="http://schemas.openxmlformats.org/markup-compatibility/2006">
              <mc:Choice xmlns:v="urn:schemas-microsoft-com:vml" Requires="v">
                <p:oleObj spid="_x0000_s13891" name="Image" r:id="rId6" imgW="1206000" imgH="291960" progId="Photoshop.Image.15">
                  <p:embed/>
                </p:oleObj>
              </mc:Choice>
              <mc:Fallback>
                <p:oleObj name="Image" r:id="rId6" imgW="1206000" imgH="291960" progId="Photoshop.Image.15">
                  <p:embed/>
                  <p:pic>
                    <p:nvPicPr>
                      <p:cNvPr id="0" name=""/>
                      <p:cNvPicPr/>
                      <p:nvPr/>
                    </p:nvPicPr>
                    <p:blipFill>
                      <a:blip r:embed="rId7"/>
                      <a:stretch>
                        <a:fillRect/>
                      </a:stretch>
                    </p:blipFill>
                    <p:spPr>
                      <a:xfrm>
                        <a:off x="10122548" y="6398037"/>
                        <a:ext cx="1090900" cy="264113"/>
                      </a:xfrm>
                      <a:prstGeom prst="rect">
                        <a:avLst/>
                      </a:prstGeom>
                    </p:spPr>
                  </p:pic>
                </p:oleObj>
              </mc:Fallback>
            </mc:AlternateContent>
          </a:graphicData>
        </a:graphic>
      </p:graphicFrame>
      <p:sp>
        <p:nvSpPr>
          <p:cNvPr id="15"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27060142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Impact" panose="020B080603090205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651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581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Rectangle 7"/>
          <p:cNvSpPr/>
          <p:nvPr userDrawn="1"/>
        </p:nvSpPr>
        <p:spPr>
          <a:xfrm>
            <a:off x="0" y="0"/>
            <a:ext cx="12192000" cy="96982"/>
          </a:xfrm>
          <a:prstGeom prst="rect">
            <a:avLst/>
          </a:prstGeom>
          <a:solidFill>
            <a:srgbClr val="B18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graphicFrame>
        <p:nvGraphicFramePr>
          <p:cNvPr id="15" name="Object 14"/>
          <p:cNvGraphicFramePr>
            <a:graphicFrameLocks noChangeAspect="1"/>
          </p:cNvGraphicFramePr>
          <p:nvPr userDrawn="1">
            <p:extLst>
              <p:ext uri="{D42A27DB-BD31-4B8C-83A1-F6EECF244321}">
                <p14:modId xmlns:p14="http://schemas.microsoft.com/office/powerpoint/2010/main" val="1401148840"/>
              </p:ext>
            </p:extLst>
          </p:nvPr>
        </p:nvGraphicFramePr>
        <p:xfrm>
          <a:off x="10122548" y="6398037"/>
          <a:ext cx="1090900" cy="264113"/>
        </p:xfrm>
        <a:graphic>
          <a:graphicData uri="http://schemas.openxmlformats.org/presentationml/2006/ole">
            <mc:AlternateContent xmlns:mc="http://schemas.openxmlformats.org/markup-compatibility/2006">
              <mc:Choice xmlns:v="urn:schemas-microsoft-com:vml" Requires="v">
                <p:oleObj spid="_x0000_s9561" name="Image" r:id="rId4" imgW="1206000" imgH="291960" progId="Photoshop.Image.15">
                  <p:embed/>
                </p:oleObj>
              </mc:Choice>
              <mc:Fallback>
                <p:oleObj name="Image" r:id="rId4" imgW="1206000" imgH="291960" progId="Photoshop.Image.15">
                  <p:embed/>
                  <p:pic>
                    <p:nvPicPr>
                      <p:cNvPr id="0" name=""/>
                      <p:cNvPicPr/>
                      <p:nvPr/>
                    </p:nvPicPr>
                    <p:blipFill>
                      <a:blip r:embed="rId5"/>
                      <a:stretch>
                        <a:fillRect/>
                      </a:stretch>
                    </p:blipFill>
                    <p:spPr>
                      <a:xfrm>
                        <a:off x="10122548" y="6398037"/>
                        <a:ext cx="1090900" cy="264113"/>
                      </a:xfrm>
                      <a:prstGeom prst="rect">
                        <a:avLst/>
                      </a:prstGeom>
                    </p:spPr>
                  </p:pic>
                </p:oleObj>
              </mc:Fallback>
            </mc:AlternateContent>
          </a:graphicData>
        </a:graphic>
      </p:graphicFrame>
      <p:sp>
        <p:nvSpPr>
          <p:cNvPr id="12"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25555968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528205"/>
            <a:ext cx="3932237" cy="1037251"/>
          </a:xfrm>
        </p:spPr>
        <p:txBody>
          <a:bodyPr anchor="b"/>
          <a:lstStyle>
            <a:lvl1pPr>
              <a:defRPr sz="3200">
                <a:latin typeface="Impact" panose="020B080603090205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1528205"/>
            <a:ext cx="6172200" cy="41105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644346"/>
            <a:ext cx="3932237" cy="29944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graphicFrame>
        <p:nvGraphicFramePr>
          <p:cNvPr id="9" name="Object 8"/>
          <p:cNvGraphicFramePr>
            <a:graphicFrameLocks noChangeAspect="1"/>
          </p:cNvGraphicFramePr>
          <p:nvPr userDrawn="1">
            <p:extLst>
              <p:ext uri="{D42A27DB-BD31-4B8C-83A1-F6EECF244321}">
                <p14:modId xmlns:p14="http://schemas.microsoft.com/office/powerpoint/2010/main" val="2862421796"/>
              </p:ext>
            </p:extLst>
          </p:nvPr>
        </p:nvGraphicFramePr>
        <p:xfrm>
          <a:off x="-1" y="-1"/>
          <a:ext cx="12192001" cy="1219201"/>
        </p:xfrm>
        <a:graphic>
          <a:graphicData uri="http://schemas.openxmlformats.org/presentationml/2006/ole">
            <mc:AlternateContent xmlns:mc="http://schemas.openxmlformats.org/markup-compatibility/2006">
              <mc:Choice xmlns:v="urn:schemas-microsoft-com:vml" Requires="v">
                <p:oleObj spid="_x0000_s14914" name="Image" r:id="rId4" imgW="18286200" imgH="1828440" progId="Photoshop.Image.15">
                  <p:embed/>
                </p:oleObj>
              </mc:Choice>
              <mc:Fallback>
                <p:oleObj name="Image" r:id="rId4" imgW="18286200" imgH="1828440" progId="Photoshop.Image.15">
                  <p:embed/>
                  <p:pic>
                    <p:nvPicPr>
                      <p:cNvPr id="0" name=""/>
                      <p:cNvPicPr/>
                      <p:nvPr/>
                    </p:nvPicPr>
                    <p:blipFill>
                      <a:blip r:embed="rId5"/>
                      <a:stretch>
                        <a:fillRect/>
                      </a:stretch>
                    </p:blipFill>
                    <p:spPr>
                      <a:xfrm>
                        <a:off x="-1" y="-1"/>
                        <a:ext cx="12192001" cy="1219201"/>
                      </a:xfrm>
                      <a:prstGeom prst="rect">
                        <a:avLst/>
                      </a:prstGeom>
                    </p:spPr>
                  </p:pic>
                </p:oleObj>
              </mc:Fallback>
            </mc:AlternateContent>
          </a:graphicData>
        </a:graphic>
      </p:graphicFrame>
      <p:graphicFrame>
        <p:nvGraphicFramePr>
          <p:cNvPr id="11" name="Object 10"/>
          <p:cNvGraphicFramePr>
            <a:graphicFrameLocks noChangeAspect="1"/>
          </p:cNvGraphicFramePr>
          <p:nvPr userDrawn="1">
            <p:extLst>
              <p:ext uri="{D42A27DB-BD31-4B8C-83A1-F6EECF244321}">
                <p14:modId xmlns:p14="http://schemas.microsoft.com/office/powerpoint/2010/main" val="1401148840"/>
              </p:ext>
            </p:extLst>
          </p:nvPr>
        </p:nvGraphicFramePr>
        <p:xfrm>
          <a:off x="10122548" y="6398037"/>
          <a:ext cx="1090900" cy="264113"/>
        </p:xfrm>
        <a:graphic>
          <a:graphicData uri="http://schemas.openxmlformats.org/presentationml/2006/ole">
            <mc:AlternateContent xmlns:mc="http://schemas.openxmlformats.org/markup-compatibility/2006">
              <mc:Choice xmlns:v="urn:schemas-microsoft-com:vml" Requires="v">
                <p:oleObj spid="_x0000_s14915" name="Image" r:id="rId6" imgW="1206000" imgH="291960" progId="Photoshop.Image.15">
                  <p:embed/>
                </p:oleObj>
              </mc:Choice>
              <mc:Fallback>
                <p:oleObj name="Image" r:id="rId6" imgW="1206000" imgH="291960" progId="Photoshop.Image.15">
                  <p:embed/>
                  <p:pic>
                    <p:nvPicPr>
                      <p:cNvPr id="0" name=""/>
                      <p:cNvPicPr/>
                      <p:nvPr/>
                    </p:nvPicPr>
                    <p:blipFill>
                      <a:blip r:embed="rId7"/>
                      <a:stretch>
                        <a:fillRect/>
                      </a:stretch>
                    </p:blipFill>
                    <p:spPr>
                      <a:xfrm>
                        <a:off x="10122548" y="6398037"/>
                        <a:ext cx="1090900" cy="264113"/>
                      </a:xfrm>
                      <a:prstGeom prst="rect">
                        <a:avLst/>
                      </a:prstGeom>
                    </p:spPr>
                  </p:pic>
                </p:oleObj>
              </mc:Fallback>
            </mc:AlternateContent>
          </a:graphicData>
        </a:graphic>
      </p:graphicFrame>
      <p:sp>
        <p:nvSpPr>
          <p:cNvPr id="15"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37722634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61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Text Placeholder 8"/>
          <p:cNvSpPr>
            <a:spLocks noGrp="1"/>
          </p:cNvSpPr>
          <p:nvPr>
            <p:ph type="body" sz="quarter" idx="13" hasCustomPrompt="1"/>
          </p:nvPr>
        </p:nvSpPr>
        <p:spPr>
          <a:xfrm>
            <a:off x="748906" y="2757906"/>
            <a:ext cx="11259209" cy="1449574"/>
          </a:xfrm>
          <a:prstGeom prst="rect">
            <a:avLst/>
          </a:prstGeom>
        </p:spPr>
        <p:txBody>
          <a:bodyPr vert="horz"/>
          <a:lstStyle>
            <a:lvl1pPr marL="0" indent="0">
              <a:buNone/>
              <a:defRPr sz="6600" cap="all">
                <a:solidFill>
                  <a:srgbClr val="E5AD17"/>
                </a:solidFill>
                <a:latin typeface="Impact"/>
                <a:cs typeface="Impact"/>
              </a:defRPr>
            </a:lvl1pPr>
            <a:lvl2pPr>
              <a:buNone/>
              <a:defRPr/>
            </a:lvl2pPr>
            <a:lvl3pPr>
              <a:buNone/>
              <a:defRPr/>
            </a:lvl3pPr>
            <a:lvl4pPr>
              <a:buNone/>
              <a:defRPr/>
            </a:lvl4pPr>
            <a:lvl5pPr>
              <a:buNone/>
              <a:defRPr/>
            </a:lvl5pPr>
          </a:lstStyle>
          <a:p>
            <a:pPr lvl="0"/>
            <a:r>
              <a:rPr lang="en-US" dirty="0" smtClean="0"/>
              <a:t>TITLE GOES HERE</a:t>
            </a:r>
            <a:endParaRPr lang="en-US" dirty="0"/>
          </a:p>
        </p:txBody>
      </p:sp>
    </p:spTree>
    <p:extLst>
      <p:ext uri="{BB962C8B-B14F-4D97-AF65-F5344CB8AC3E}">
        <p14:creationId xmlns:p14="http://schemas.microsoft.com/office/powerpoint/2010/main" val="2449829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3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p:nvSpPr>
        <p:spPr>
          <a:xfrm>
            <a:off x="0" y="0"/>
            <a:ext cx="12205063" cy="9708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8200" y="365125"/>
            <a:ext cx="10515600" cy="600075"/>
          </a:xfrm>
        </p:spPr>
        <p:txBody>
          <a:bodyPr>
            <a:normAutofit/>
          </a:bodyPr>
          <a:lstStyle>
            <a:lvl1pPr>
              <a:defRPr sz="3600" baseline="0">
                <a:latin typeface="Impact" panose="020B0806030902050204" pitchFamily="34" charset="0"/>
              </a:defRPr>
            </a:lvl1pPr>
          </a:lstStyle>
          <a:p>
            <a:r>
              <a:rPr lang="en-US" dirty="0" smtClean="0"/>
              <a:t>SLIDE TITLE</a:t>
            </a:r>
            <a:endParaRPr lang="en-US" dirty="0"/>
          </a:p>
        </p:txBody>
      </p:sp>
      <p:sp>
        <p:nvSpPr>
          <p:cNvPr id="3" name="Content Placeholder 2"/>
          <p:cNvSpPr>
            <a:spLocks noGrp="1"/>
          </p:cNvSpPr>
          <p:nvPr>
            <p:ph idx="1"/>
          </p:nvPr>
        </p:nvSpPr>
        <p:spPr>
          <a:xfrm>
            <a:off x="838200" y="1825625"/>
            <a:ext cx="10515600" cy="38248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0" y="884373"/>
            <a:ext cx="12192000" cy="96982"/>
          </a:xfrm>
          <a:prstGeom prst="rect">
            <a:avLst/>
          </a:prstGeom>
          <a:solidFill>
            <a:srgbClr val="B18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sp>
        <p:nvSpPr>
          <p:cNvPr id="11" name="Text Placeholder 10"/>
          <p:cNvSpPr>
            <a:spLocks noGrp="1"/>
          </p:cNvSpPr>
          <p:nvPr>
            <p:ph type="body" sz="quarter" idx="10" hasCustomPrompt="1"/>
          </p:nvPr>
        </p:nvSpPr>
        <p:spPr>
          <a:xfrm>
            <a:off x="838200" y="1041400"/>
            <a:ext cx="10515600" cy="368300"/>
          </a:xfrm>
        </p:spPr>
        <p:txBody>
          <a:bodyPr>
            <a:noAutofit/>
          </a:bodyPr>
          <a:lstStyle>
            <a:lvl1pPr marL="0" indent="0">
              <a:buFontTx/>
              <a:buNone/>
              <a:defRPr sz="2800">
                <a:latin typeface="Impact" panose="020B0806030902050204" pitchFamily="34" charset="0"/>
              </a:defRPr>
            </a:lvl1pPr>
          </a:lstStyle>
          <a:p>
            <a:pPr lvl="0"/>
            <a:r>
              <a:rPr lang="en-US" dirty="0" smtClean="0"/>
              <a:t>Subtitle</a:t>
            </a:r>
          </a:p>
        </p:txBody>
      </p:sp>
      <p:graphicFrame>
        <p:nvGraphicFramePr>
          <p:cNvPr id="15" name="Object 14"/>
          <p:cNvGraphicFramePr>
            <a:graphicFrameLocks noChangeAspect="1"/>
          </p:cNvGraphicFramePr>
          <p:nvPr userDrawn="1">
            <p:extLst/>
          </p:nvPr>
        </p:nvGraphicFramePr>
        <p:xfrm>
          <a:off x="10122548" y="6369684"/>
          <a:ext cx="1090900" cy="264113"/>
        </p:xfrm>
        <a:graphic>
          <a:graphicData uri="http://schemas.openxmlformats.org/presentationml/2006/ole">
            <mc:AlternateContent xmlns:mc="http://schemas.openxmlformats.org/markup-compatibility/2006">
              <mc:Choice xmlns:v="urn:schemas-microsoft-com:vml" Requires="v">
                <p:oleObj spid="_x0000_s18739" name="Image" r:id="rId7" imgW="1206000" imgH="291960" progId="Photoshop.Image.15">
                  <p:embed/>
                </p:oleObj>
              </mc:Choice>
              <mc:Fallback>
                <p:oleObj name="Image" r:id="rId7" imgW="1206000" imgH="291960" progId="Photoshop.Image.15">
                  <p:embed/>
                  <p:pic>
                    <p:nvPicPr>
                      <p:cNvPr id="0" name=""/>
                      <p:cNvPicPr/>
                      <p:nvPr/>
                    </p:nvPicPr>
                    <p:blipFill>
                      <a:blip r:embed="rId8"/>
                      <a:stretch>
                        <a:fillRect/>
                      </a:stretch>
                    </p:blipFill>
                    <p:spPr>
                      <a:xfrm>
                        <a:off x="10122548" y="6369684"/>
                        <a:ext cx="1090900" cy="264113"/>
                      </a:xfrm>
                      <a:prstGeom prst="rect">
                        <a:avLst/>
                      </a:prstGeom>
                    </p:spPr>
                  </p:pic>
                </p:oleObj>
              </mc:Fallback>
            </mc:AlternateContent>
          </a:graphicData>
        </a:graphic>
      </p:graphicFrame>
      <p:sp>
        <p:nvSpPr>
          <p:cNvPr id="16" name="Slide Number Placeholder 5"/>
          <p:cNvSpPr>
            <a:spLocks noGrp="1"/>
          </p:cNvSpPr>
          <p:nvPr>
            <p:ph type="sldNum" sz="quarter" idx="4"/>
          </p:nvPr>
        </p:nvSpPr>
        <p:spPr>
          <a:xfrm>
            <a:off x="608940" y="6368876"/>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40212438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09600" y="764704"/>
            <a:ext cx="109728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dirty="0"/>
          </a:p>
        </p:txBody>
      </p:sp>
      <p:sp>
        <p:nvSpPr>
          <p:cNvPr id="5" name="Rectangle 3"/>
          <p:cNvSpPr>
            <a:spLocks noGrp="1" noChangeArrowheads="1"/>
          </p:cNvSpPr>
          <p:nvPr>
            <p:ph idx="1"/>
          </p:nvPr>
        </p:nvSpPr>
        <p:spPr bwMode="auto">
          <a:xfrm>
            <a:off x="609600" y="1783357"/>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2pPr marL="742950" marR="0" indent="-285750" algn="l" defTabSz="914400" rtl="0" eaLnBrk="1" fontAlgn="base" latinLnBrk="0" hangingPunct="1">
              <a:lnSpc>
                <a:spcPct val="100000"/>
              </a:lnSpc>
              <a:spcBef>
                <a:spcPct val="20000"/>
              </a:spcBef>
              <a:spcAft>
                <a:spcPct val="0"/>
              </a:spcAft>
              <a:buClr>
                <a:srgbClr val="CC1544"/>
              </a:buClr>
              <a:buSzTx/>
              <a:buFont typeface="Wingdings" pitchFamily="2" charset="2"/>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60307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09600" y="764704"/>
            <a:ext cx="109728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dirty="0"/>
          </a:p>
        </p:txBody>
      </p:sp>
      <p:sp>
        <p:nvSpPr>
          <p:cNvPr id="5" name="Rectangle 3"/>
          <p:cNvSpPr>
            <a:spLocks noGrp="1" noChangeArrowheads="1"/>
          </p:cNvSpPr>
          <p:nvPr>
            <p:ph idx="1"/>
          </p:nvPr>
        </p:nvSpPr>
        <p:spPr bwMode="auto">
          <a:xfrm>
            <a:off x="609600" y="1783357"/>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2pPr marL="742950" marR="0" indent="-285750" algn="l" defTabSz="914400" rtl="0" eaLnBrk="1" fontAlgn="base" latinLnBrk="0" hangingPunct="1">
              <a:lnSpc>
                <a:spcPct val="100000"/>
              </a:lnSpc>
              <a:spcBef>
                <a:spcPct val="20000"/>
              </a:spcBef>
              <a:spcAft>
                <a:spcPct val="0"/>
              </a:spcAft>
              <a:buClr>
                <a:srgbClr val="CC1544"/>
              </a:buClr>
              <a:buSzTx/>
              <a:buFont typeface="Wingdings" pitchFamily="2" charset="2"/>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03306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09600" y="764704"/>
            <a:ext cx="109728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dirty="0"/>
          </a:p>
        </p:txBody>
      </p:sp>
      <p:sp>
        <p:nvSpPr>
          <p:cNvPr id="5" name="Rectangle 3"/>
          <p:cNvSpPr>
            <a:spLocks noGrp="1" noChangeArrowheads="1"/>
          </p:cNvSpPr>
          <p:nvPr>
            <p:ph idx="1"/>
          </p:nvPr>
        </p:nvSpPr>
        <p:spPr bwMode="auto">
          <a:xfrm>
            <a:off x="609600" y="1783357"/>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2pPr marL="742950" marR="0" indent="-285750" algn="l" defTabSz="914400" rtl="0" eaLnBrk="1" fontAlgn="base" latinLnBrk="0" hangingPunct="1">
              <a:lnSpc>
                <a:spcPct val="100000"/>
              </a:lnSpc>
              <a:spcBef>
                <a:spcPct val="20000"/>
              </a:spcBef>
              <a:spcAft>
                <a:spcPct val="0"/>
              </a:spcAft>
              <a:buClr>
                <a:srgbClr val="CC1544"/>
              </a:buClr>
              <a:buSzTx/>
              <a:buFont typeface="Wingdings" pitchFamily="2" charset="2"/>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0016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1676400"/>
            <a:ext cx="9853246" cy="904875"/>
          </a:xfrm>
        </p:spPr>
        <p:txBody>
          <a:bodyPr anchor="b">
            <a:normAutofit/>
          </a:bodyPr>
          <a:lstStyle>
            <a:lvl1pPr>
              <a:defRPr sz="4800">
                <a:solidFill>
                  <a:srgbClr val="B1810B"/>
                </a:solidFill>
                <a:latin typeface="Impact" panose="020B0806030902050204" pitchFamily="34" charset="0"/>
              </a:defRPr>
            </a:lvl1pPr>
          </a:lstStyle>
          <a:p>
            <a:r>
              <a:rPr lang="en-US" dirty="0" smtClean="0"/>
              <a:t>Section Title</a:t>
            </a:r>
            <a:endParaRPr lang="en-US" dirty="0"/>
          </a:p>
        </p:txBody>
      </p:sp>
      <p:sp>
        <p:nvSpPr>
          <p:cNvPr id="3" name="Text Placeholder 2"/>
          <p:cNvSpPr>
            <a:spLocks noGrp="1"/>
          </p:cNvSpPr>
          <p:nvPr>
            <p:ph type="body" idx="1" hasCustomPrompt="1"/>
          </p:nvPr>
        </p:nvSpPr>
        <p:spPr>
          <a:xfrm>
            <a:off x="1600200" y="2666878"/>
            <a:ext cx="9853246" cy="428013"/>
          </a:xfrm>
        </p:spPr>
        <p:txBody>
          <a:bodyPr>
            <a:noAutofit/>
          </a:bodyPr>
          <a:lstStyle>
            <a:lvl1pPr marL="0" indent="0">
              <a:buNone/>
              <a:defRPr sz="3800">
                <a:solidFill>
                  <a:schemeClr val="tx1"/>
                </a:solidFill>
                <a:latin typeface="Impact" panose="020B080603090205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Second Line</a:t>
            </a:r>
          </a:p>
        </p:txBody>
      </p:sp>
      <p:sp>
        <p:nvSpPr>
          <p:cNvPr id="7" name="Rectangle 6"/>
          <p:cNvSpPr/>
          <p:nvPr/>
        </p:nvSpPr>
        <p:spPr>
          <a:xfrm>
            <a:off x="0" y="0"/>
            <a:ext cx="12192000" cy="96982"/>
          </a:xfrm>
          <a:prstGeom prst="rect">
            <a:avLst/>
          </a:prstGeom>
          <a:solidFill>
            <a:srgbClr val="B18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6" name="Object 15"/>
          <p:cNvGraphicFramePr>
            <a:graphicFrameLocks noChangeAspect="1"/>
          </p:cNvGraphicFramePr>
          <p:nvPr userDrawn="1">
            <p:extLst>
              <p:ext uri="{D42A27DB-BD31-4B8C-83A1-F6EECF244321}">
                <p14:modId xmlns:p14="http://schemas.microsoft.com/office/powerpoint/2010/main" val="2327441899"/>
              </p:ext>
            </p:extLst>
          </p:nvPr>
        </p:nvGraphicFramePr>
        <p:xfrm>
          <a:off x="1773324" y="6421040"/>
          <a:ext cx="1090900" cy="264113"/>
        </p:xfrm>
        <a:graphic>
          <a:graphicData uri="http://schemas.openxmlformats.org/presentationml/2006/ole">
            <mc:AlternateContent xmlns:mc="http://schemas.openxmlformats.org/markup-compatibility/2006">
              <mc:Choice xmlns:v="urn:schemas-microsoft-com:vml" Requires="v">
                <p:oleObj spid="_x0000_s2588" name="Image" r:id="rId3" imgW="1206000" imgH="291960" progId="Photoshop.Image.15">
                  <p:embed/>
                </p:oleObj>
              </mc:Choice>
              <mc:Fallback>
                <p:oleObj name="Image" r:id="rId3" imgW="1206000" imgH="291960" progId="Photoshop.Image.15">
                  <p:embed/>
                  <p:pic>
                    <p:nvPicPr>
                      <p:cNvPr id="0" name=""/>
                      <p:cNvPicPr/>
                      <p:nvPr/>
                    </p:nvPicPr>
                    <p:blipFill>
                      <a:blip r:embed="rId4"/>
                      <a:stretch>
                        <a:fillRect/>
                      </a:stretch>
                    </p:blipFill>
                    <p:spPr>
                      <a:xfrm>
                        <a:off x="1773324" y="6421040"/>
                        <a:ext cx="1090900" cy="264113"/>
                      </a:xfrm>
                      <a:prstGeom prst="rect">
                        <a:avLst/>
                      </a:prstGeom>
                    </p:spPr>
                  </p:pic>
                </p:oleObj>
              </mc:Fallback>
            </mc:AlternateContent>
          </a:graphicData>
        </a:graphic>
      </p:graphicFrame>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graphicFrame>
        <p:nvGraphicFramePr>
          <p:cNvPr id="12" name="Object 11"/>
          <p:cNvGraphicFramePr>
            <a:graphicFrameLocks noChangeAspect="1"/>
          </p:cNvGraphicFramePr>
          <p:nvPr userDrawn="1">
            <p:extLst>
              <p:ext uri="{D42A27DB-BD31-4B8C-83A1-F6EECF244321}">
                <p14:modId xmlns:p14="http://schemas.microsoft.com/office/powerpoint/2010/main" val="2741449960"/>
              </p:ext>
            </p:extLst>
          </p:nvPr>
        </p:nvGraphicFramePr>
        <p:xfrm>
          <a:off x="10122548" y="6369684"/>
          <a:ext cx="1090900" cy="264113"/>
        </p:xfrm>
        <a:graphic>
          <a:graphicData uri="http://schemas.openxmlformats.org/presentationml/2006/ole">
            <mc:AlternateContent xmlns:mc="http://schemas.openxmlformats.org/markup-compatibility/2006">
              <mc:Choice xmlns:v="urn:schemas-microsoft-com:vml" Requires="v">
                <p:oleObj spid="_x0000_s2589" name="Image" r:id="rId6" imgW="1206000" imgH="291960" progId="Photoshop.Image.15">
                  <p:embed/>
                </p:oleObj>
              </mc:Choice>
              <mc:Fallback>
                <p:oleObj name="Image" r:id="rId6" imgW="1206000" imgH="291960" progId="Photoshop.Image.15">
                  <p:embed/>
                  <p:pic>
                    <p:nvPicPr>
                      <p:cNvPr id="0" name=""/>
                      <p:cNvPicPr/>
                      <p:nvPr/>
                    </p:nvPicPr>
                    <p:blipFill>
                      <a:blip r:embed="rId4"/>
                      <a:stretch>
                        <a:fillRect/>
                      </a:stretch>
                    </p:blipFill>
                    <p:spPr>
                      <a:xfrm>
                        <a:off x="10122548" y="6369684"/>
                        <a:ext cx="1090900" cy="264113"/>
                      </a:xfrm>
                      <a:prstGeom prst="rect">
                        <a:avLst/>
                      </a:prstGeom>
                    </p:spPr>
                  </p:pic>
                </p:oleObj>
              </mc:Fallback>
            </mc:AlternateContent>
          </a:graphicData>
        </a:graphic>
      </p:graphicFrame>
      <p:sp>
        <p:nvSpPr>
          <p:cNvPr id="14"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25692524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100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09600" y="764704"/>
            <a:ext cx="109728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dirty="0"/>
          </a:p>
        </p:txBody>
      </p:sp>
      <p:sp>
        <p:nvSpPr>
          <p:cNvPr id="5" name="Rectangle 3"/>
          <p:cNvSpPr>
            <a:spLocks noGrp="1" noChangeArrowheads="1"/>
          </p:cNvSpPr>
          <p:nvPr>
            <p:ph idx="1"/>
          </p:nvPr>
        </p:nvSpPr>
        <p:spPr bwMode="auto">
          <a:xfrm>
            <a:off x="609600" y="1783357"/>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2pPr marL="742950" marR="0" indent="-285750" algn="l" defTabSz="914400" rtl="0" eaLnBrk="1" fontAlgn="base" latinLnBrk="0" hangingPunct="1">
              <a:lnSpc>
                <a:spcPct val="100000"/>
              </a:lnSpc>
              <a:spcBef>
                <a:spcPct val="20000"/>
              </a:spcBef>
              <a:spcAft>
                <a:spcPct val="0"/>
              </a:spcAft>
              <a:buClr>
                <a:srgbClr val="CC1544"/>
              </a:buClr>
              <a:buSzTx/>
              <a:buFont typeface="Wingdings" pitchFamily="2" charset="2"/>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69930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09600" y="764704"/>
            <a:ext cx="109728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dirty="0"/>
          </a:p>
        </p:txBody>
      </p:sp>
      <p:sp>
        <p:nvSpPr>
          <p:cNvPr id="5" name="Rectangle 3"/>
          <p:cNvSpPr>
            <a:spLocks noGrp="1" noChangeArrowheads="1"/>
          </p:cNvSpPr>
          <p:nvPr>
            <p:ph idx="1"/>
          </p:nvPr>
        </p:nvSpPr>
        <p:spPr bwMode="auto">
          <a:xfrm>
            <a:off x="609600" y="1783357"/>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2pPr marL="742950" marR="0" indent="-285750" algn="l" defTabSz="914400" rtl="0" eaLnBrk="1" fontAlgn="base" latinLnBrk="0" hangingPunct="1">
              <a:lnSpc>
                <a:spcPct val="100000"/>
              </a:lnSpc>
              <a:spcBef>
                <a:spcPct val="20000"/>
              </a:spcBef>
              <a:spcAft>
                <a:spcPct val="0"/>
              </a:spcAft>
              <a:buClr>
                <a:srgbClr val="CC1544"/>
              </a:buClr>
              <a:buSzTx/>
              <a:buFont typeface="Wingdings" pitchFamily="2" charset="2"/>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78388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Free 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048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09600" y="764704"/>
            <a:ext cx="109728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dirty="0"/>
          </a:p>
        </p:txBody>
      </p:sp>
      <p:sp>
        <p:nvSpPr>
          <p:cNvPr id="5" name="Rectangle 3"/>
          <p:cNvSpPr>
            <a:spLocks noGrp="1" noChangeArrowheads="1"/>
          </p:cNvSpPr>
          <p:nvPr>
            <p:ph idx="1"/>
          </p:nvPr>
        </p:nvSpPr>
        <p:spPr bwMode="auto">
          <a:xfrm>
            <a:off x="609600" y="1783357"/>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2pPr marL="742950" marR="0" indent="-285750" algn="l" defTabSz="914400" rtl="0" eaLnBrk="1" fontAlgn="base" latinLnBrk="0" hangingPunct="1">
              <a:lnSpc>
                <a:spcPct val="100000"/>
              </a:lnSpc>
              <a:spcBef>
                <a:spcPct val="20000"/>
              </a:spcBef>
              <a:spcAft>
                <a:spcPct val="0"/>
              </a:spcAft>
              <a:buClr>
                <a:srgbClr val="CC1544"/>
              </a:buClr>
              <a:buSzTx/>
              <a:buFont typeface="Wingdings" pitchFamily="2" charset="2"/>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94284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09600" y="764704"/>
            <a:ext cx="109728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dirty="0"/>
          </a:p>
        </p:txBody>
      </p:sp>
      <p:sp>
        <p:nvSpPr>
          <p:cNvPr id="5" name="Rectangle 3"/>
          <p:cNvSpPr>
            <a:spLocks noGrp="1" noChangeArrowheads="1"/>
          </p:cNvSpPr>
          <p:nvPr>
            <p:ph idx="1"/>
          </p:nvPr>
        </p:nvSpPr>
        <p:spPr bwMode="auto">
          <a:xfrm>
            <a:off x="609600" y="1783357"/>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2pPr marL="742950" marR="0" indent="-285750" algn="l" defTabSz="914400" rtl="0" eaLnBrk="1" fontAlgn="base" latinLnBrk="0" hangingPunct="1">
              <a:lnSpc>
                <a:spcPct val="100000"/>
              </a:lnSpc>
              <a:spcBef>
                <a:spcPct val="20000"/>
              </a:spcBef>
              <a:spcAft>
                <a:spcPct val="0"/>
              </a:spcAft>
              <a:buClr>
                <a:srgbClr val="CC1544"/>
              </a:buClr>
              <a:buSzTx/>
              <a:buFont typeface="Wingdings" pitchFamily="2" charset="2"/>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21166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09600" y="764704"/>
            <a:ext cx="109728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dirty="0"/>
          </a:p>
        </p:txBody>
      </p:sp>
      <p:sp>
        <p:nvSpPr>
          <p:cNvPr id="5" name="Rectangle 3"/>
          <p:cNvSpPr>
            <a:spLocks noGrp="1" noChangeArrowheads="1"/>
          </p:cNvSpPr>
          <p:nvPr>
            <p:ph idx="1"/>
          </p:nvPr>
        </p:nvSpPr>
        <p:spPr bwMode="auto">
          <a:xfrm>
            <a:off x="609600" y="1783357"/>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2pPr marL="742950" marR="0" indent="-285750" algn="l" defTabSz="914400" rtl="0" eaLnBrk="1" fontAlgn="base" latinLnBrk="0" hangingPunct="1">
              <a:lnSpc>
                <a:spcPct val="100000"/>
              </a:lnSpc>
              <a:spcBef>
                <a:spcPct val="20000"/>
              </a:spcBef>
              <a:spcAft>
                <a:spcPct val="0"/>
              </a:spcAft>
              <a:buClr>
                <a:srgbClr val="CC1544"/>
              </a:buClr>
              <a:buSzTx/>
              <a:buFont typeface="Wingdings" pitchFamily="2" charset="2"/>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81844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09600" y="764704"/>
            <a:ext cx="109728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dirty="0"/>
          </a:p>
        </p:txBody>
      </p:sp>
      <p:sp>
        <p:nvSpPr>
          <p:cNvPr id="5" name="Rectangle 3"/>
          <p:cNvSpPr>
            <a:spLocks noGrp="1" noChangeArrowheads="1"/>
          </p:cNvSpPr>
          <p:nvPr>
            <p:ph idx="1"/>
          </p:nvPr>
        </p:nvSpPr>
        <p:spPr bwMode="auto">
          <a:xfrm>
            <a:off x="609600" y="1783357"/>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2pPr marL="742950" marR="0" indent="-285750" algn="l" defTabSz="914400" rtl="0" eaLnBrk="1" fontAlgn="base" latinLnBrk="0" hangingPunct="1">
              <a:lnSpc>
                <a:spcPct val="100000"/>
              </a:lnSpc>
              <a:spcBef>
                <a:spcPct val="20000"/>
              </a:spcBef>
              <a:spcAft>
                <a:spcPct val="0"/>
              </a:spcAft>
              <a:buClr>
                <a:srgbClr val="CC1544"/>
              </a:buClr>
              <a:buSzTx/>
              <a:buFont typeface="Wingdings" pitchFamily="2" charset="2"/>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4372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09600" y="764704"/>
            <a:ext cx="109728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dirty="0"/>
          </a:p>
        </p:txBody>
      </p:sp>
      <p:sp>
        <p:nvSpPr>
          <p:cNvPr id="5" name="Rectangle 3"/>
          <p:cNvSpPr>
            <a:spLocks noGrp="1" noChangeArrowheads="1"/>
          </p:cNvSpPr>
          <p:nvPr>
            <p:ph idx="1"/>
          </p:nvPr>
        </p:nvSpPr>
        <p:spPr bwMode="auto">
          <a:xfrm>
            <a:off x="609600" y="1783357"/>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2pPr marL="742950" marR="0" indent="-285750" algn="l" defTabSz="914400" rtl="0" eaLnBrk="1" fontAlgn="base" latinLnBrk="0" hangingPunct="1">
              <a:lnSpc>
                <a:spcPct val="100000"/>
              </a:lnSpc>
              <a:spcBef>
                <a:spcPct val="20000"/>
              </a:spcBef>
              <a:spcAft>
                <a:spcPct val="0"/>
              </a:spcAft>
              <a:buClr>
                <a:srgbClr val="CC1544"/>
              </a:buClr>
              <a:buSzTx/>
              <a:buFont typeface="Wingdings" pitchFamily="2" charset="2"/>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83650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609600" y="764704"/>
            <a:ext cx="109728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dirty="0"/>
          </a:p>
        </p:txBody>
      </p:sp>
    </p:spTree>
    <p:extLst>
      <p:ext uri="{BB962C8B-B14F-4D97-AF65-F5344CB8AC3E}">
        <p14:creationId xmlns:p14="http://schemas.microsoft.com/office/powerpoint/2010/main" val="197503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1676400"/>
            <a:ext cx="9853246" cy="904875"/>
          </a:xfrm>
        </p:spPr>
        <p:txBody>
          <a:bodyPr anchor="b">
            <a:normAutofit/>
          </a:bodyPr>
          <a:lstStyle>
            <a:lvl1pPr>
              <a:defRPr sz="4800">
                <a:solidFill>
                  <a:srgbClr val="B1810B"/>
                </a:solidFill>
                <a:latin typeface="Impact" panose="020B0806030902050204" pitchFamily="34" charset="0"/>
              </a:defRPr>
            </a:lvl1pPr>
          </a:lstStyle>
          <a:p>
            <a:r>
              <a:rPr lang="en-US" dirty="0" smtClean="0"/>
              <a:t>Section Title</a:t>
            </a:r>
            <a:endParaRPr lang="en-US" dirty="0"/>
          </a:p>
        </p:txBody>
      </p:sp>
      <p:sp>
        <p:nvSpPr>
          <p:cNvPr id="3" name="Text Placeholder 2"/>
          <p:cNvSpPr>
            <a:spLocks noGrp="1"/>
          </p:cNvSpPr>
          <p:nvPr>
            <p:ph type="body" idx="1" hasCustomPrompt="1"/>
          </p:nvPr>
        </p:nvSpPr>
        <p:spPr>
          <a:xfrm>
            <a:off x="1600200" y="2666878"/>
            <a:ext cx="9853246" cy="428013"/>
          </a:xfrm>
        </p:spPr>
        <p:txBody>
          <a:bodyPr>
            <a:noAutofit/>
          </a:bodyPr>
          <a:lstStyle>
            <a:lvl1pPr marL="0" indent="0">
              <a:buNone/>
              <a:defRPr sz="3800">
                <a:solidFill>
                  <a:schemeClr val="tx1"/>
                </a:solidFill>
                <a:latin typeface="Impact" panose="020B080603090205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Second Line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8221" y="5958385"/>
            <a:ext cx="1371603" cy="716281"/>
          </a:xfrm>
          <a:prstGeom prst="rect">
            <a:avLst/>
          </a:prstGeom>
        </p:spPr>
      </p:pic>
      <p:graphicFrame>
        <p:nvGraphicFramePr>
          <p:cNvPr id="9" name="Object 8"/>
          <p:cNvGraphicFramePr>
            <a:graphicFrameLocks noChangeAspect="1"/>
          </p:cNvGraphicFramePr>
          <p:nvPr userDrawn="1">
            <p:extLst>
              <p:ext uri="{D42A27DB-BD31-4B8C-83A1-F6EECF244321}">
                <p14:modId xmlns:p14="http://schemas.microsoft.com/office/powerpoint/2010/main" val="2862421796"/>
              </p:ext>
            </p:extLst>
          </p:nvPr>
        </p:nvGraphicFramePr>
        <p:xfrm>
          <a:off x="-1" y="-1"/>
          <a:ext cx="12192001" cy="1219201"/>
        </p:xfrm>
        <a:graphic>
          <a:graphicData uri="http://schemas.openxmlformats.org/presentationml/2006/ole">
            <mc:AlternateContent xmlns:mc="http://schemas.openxmlformats.org/markup-compatibility/2006">
              <mc:Choice xmlns:v="urn:schemas-microsoft-com:vml" Requires="v">
                <p:oleObj spid="_x0000_s10818" name="Image" r:id="rId4" imgW="18286200" imgH="1828440" progId="Photoshop.Image.15">
                  <p:embed/>
                </p:oleObj>
              </mc:Choice>
              <mc:Fallback>
                <p:oleObj name="Image" r:id="rId4" imgW="18286200" imgH="1828440" progId="Photoshop.Image.15">
                  <p:embed/>
                  <p:pic>
                    <p:nvPicPr>
                      <p:cNvPr id="0" name=""/>
                      <p:cNvPicPr/>
                      <p:nvPr/>
                    </p:nvPicPr>
                    <p:blipFill>
                      <a:blip r:embed="rId5"/>
                      <a:stretch>
                        <a:fillRect/>
                      </a:stretch>
                    </p:blipFill>
                    <p:spPr>
                      <a:xfrm>
                        <a:off x="-1" y="-1"/>
                        <a:ext cx="12192001" cy="1219201"/>
                      </a:xfrm>
                      <a:prstGeom prst="rect">
                        <a:avLst/>
                      </a:prstGeom>
                    </p:spPr>
                  </p:pic>
                </p:oleObj>
              </mc:Fallback>
            </mc:AlternateContent>
          </a:graphicData>
        </a:graphic>
      </p:graphicFrame>
      <p:graphicFrame>
        <p:nvGraphicFramePr>
          <p:cNvPr id="11" name="Object 10"/>
          <p:cNvGraphicFramePr>
            <a:graphicFrameLocks noChangeAspect="1"/>
          </p:cNvGraphicFramePr>
          <p:nvPr userDrawn="1">
            <p:extLst>
              <p:ext uri="{D42A27DB-BD31-4B8C-83A1-F6EECF244321}">
                <p14:modId xmlns:p14="http://schemas.microsoft.com/office/powerpoint/2010/main" val="2327441899"/>
              </p:ext>
            </p:extLst>
          </p:nvPr>
        </p:nvGraphicFramePr>
        <p:xfrm>
          <a:off x="1773324" y="6421040"/>
          <a:ext cx="1090900" cy="264113"/>
        </p:xfrm>
        <a:graphic>
          <a:graphicData uri="http://schemas.openxmlformats.org/presentationml/2006/ole">
            <mc:AlternateContent xmlns:mc="http://schemas.openxmlformats.org/markup-compatibility/2006">
              <mc:Choice xmlns:v="urn:schemas-microsoft-com:vml" Requires="v">
                <p:oleObj spid="_x0000_s10819" name="Image" r:id="rId6" imgW="1206000" imgH="291960" progId="Photoshop.Image.15">
                  <p:embed/>
                </p:oleObj>
              </mc:Choice>
              <mc:Fallback>
                <p:oleObj name="Image" r:id="rId6" imgW="1206000" imgH="291960" progId="Photoshop.Image.15">
                  <p:embed/>
                  <p:pic>
                    <p:nvPicPr>
                      <p:cNvPr id="0" name=""/>
                      <p:cNvPicPr/>
                      <p:nvPr/>
                    </p:nvPicPr>
                    <p:blipFill>
                      <a:blip r:embed="rId7"/>
                      <a:stretch>
                        <a:fillRect/>
                      </a:stretch>
                    </p:blipFill>
                    <p:spPr>
                      <a:xfrm>
                        <a:off x="1773324" y="6421040"/>
                        <a:ext cx="1090900" cy="264113"/>
                      </a:xfrm>
                      <a:prstGeom prst="rect">
                        <a:avLst/>
                      </a:prstGeom>
                    </p:spPr>
                  </p:pic>
                </p:oleObj>
              </mc:Fallback>
            </mc:AlternateContent>
          </a:graphicData>
        </a:graphic>
      </p:graphicFrame>
    </p:spTree>
    <p:extLst>
      <p:ext uri="{BB962C8B-B14F-4D97-AF65-F5344CB8AC3E}">
        <p14:creationId xmlns:p14="http://schemas.microsoft.com/office/powerpoint/2010/main" val="8052187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0098511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6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p:nvSpPr>
        <p:spPr>
          <a:xfrm>
            <a:off x="0" y="0"/>
            <a:ext cx="12205063" cy="9708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8200" y="365125"/>
            <a:ext cx="10515600" cy="600075"/>
          </a:xfrm>
        </p:spPr>
        <p:txBody>
          <a:bodyPr>
            <a:normAutofit/>
          </a:bodyPr>
          <a:lstStyle>
            <a:lvl1pPr>
              <a:defRPr sz="3600" baseline="0">
                <a:latin typeface="Impact" panose="020B0806030902050204" pitchFamily="34" charset="0"/>
              </a:defRPr>
            </a:lvl1pPr>
          </a:lstStyle>
          <a:p>
            <a:r>
              <a:rPr lang="en-US" dirty="0" smtClean="0"/>
              <a:t>SLIDE TITLE</a:t>
            </a:r>
            <a:endParaRPr lang="en-US" dirty="0"/>
          </a:p>
        </p:txBody>
      </p:sp>
      <p:sp>
        <p:nvSpPr>
          <p:cNvPr id="3" name="Content Placeholder 2"/>
          <p:cNvSpPr>
            <a:spLocks noGrp="1"/>
          </p:cNvSpPr>
          <p:nvPr>
            <p:ph idx="1"/>
          </p:nvPr>
        </p:nvSpPr>
        <p:spPr>
          <a:xfrm>
            <a:off x="838200" y="1825625"/>
            <a:ext cx="10515600" cy="38248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0" y="884373"/>
            <a:ext cx="12192000" cy="96982"/>
          </a:xfrm>
          <a:prstGeom prst="rect">
            <a:avLst/>
          </a:prstGeom>
          <a:solidFill>
            <a:srgbClr val="B18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sp>
        <p:nvSpPr>
          <p:cNvPr id="11" name="Text Placeholder 10"/>
          <p:cNvSpPr>
            <a:spLocks noGrp="1"/>
          </p:cNvSpPr>
          <p:nvPr>
            <p:ph type="body" sz="quarter" idx="10" hasCustomPrompt="1"/>
          </p:nvPr>
        </p:nvSpPr>
        <p:spPr>
          <a:xfrm>
            <a:off x="838200" y="1041400"/>
            <a:ext cx="10515600" cy="368300"/>
          </a:xfrm>
        </p:spPr>
        <p:txBody>
          <a:bodyPr>
            <a:noAutofit/>
          </a:bodyPr>
          <a:lstStyle>
            <a:lvl1pPr marL="0" indent="0">
              <a:buFontTx/>
              <a:buNone/>
              <a:defRPr sz="2800">
                <a:latin typeface="Impact" panose="020B0806030902050204" pitchFamily="34" charset="0"/>
              </a:defRPr>
            </a:lvl1pPr>
          </a:lstStyle>
          <a:p>
            <a:pPr lvl="0"/>
            <a:r>
              <a:rPr lang="en-US" dirty="0" smtClean="0"/>
              <a:t>Subtitle</a:t>
            </a:r>
          </a:p>
        </p:txBody>
      </p:sp>
      <p:graphicFrame>
        <p:nvGraphicFramePr>
          <p:cNvPr id="15" name="Object 14"/>
          <p:cNvGraphicFramePr>
            <a:graphicFrameLocks noChangeAspect="1"/>
          </p:cNvGraphicFramePr>
          <p:nvPr userDrawn="1">
            <p:extLst>
              <p:ext uri="{D42A27DB-BD31-4B8C-83A1-F6EECF244321}">
                <p14:modId xmlns:p14="http://schemas.microsoft.com/office/powerpoint/2010/main" val="4076086663"/>
              </p:ext>
            </p:extLst>
          </p:nvPr>
        </p:nvGraphicFramePr>
        <p:xfrm>
          <a:off x="10122548" y="6369684"/>
          <a:ext cx="1090900" cy="264113"/>
        </p:xfrm>
        <a:graphic>
          <a:graphicData uri="http://schemas.openxmlformats.org/presentationml/2006/ole">
            <mc:AlternateContent xmlns:mc="http://schemas.openxmlformats.org/markup-compatibility/2006">
              <mc:Choice xmlns:v="urn:schemas-microsoft-com:vml" Requires="v">
                <p:oleObj spid="_x0000_s3666" name="Image" r:id="rId7" imgW="1206000" imgH="291960" progId="Photoshop.Image.15">
                  <p:embed/>
                </p:oleObj>
              </mc:Choice>
              <mc:Fallback>
                <p:oleObj name="Image" r:id="rId7" imgW="1206000" imgH="291960" progId="Photoshop.Image.15">
                  <p:embed/>
                  <p:pic>
                    <p:nvPicPr>
                      <p:cNvPr id="0" name=""/>
                      <p:cNvPicPr/>
                      <p:nvPr/>
                    </p:nvPicPr>
                    <p:blipFill>
                      <a:blip r:embed="rId8"/>
                      <a:stretch>
                        <a:fillRect/>
                      </a:stretch>
                    </p:blipFill>
                    <p:spPr>
                      <a:xfrm>
                        <a:off x="10122548" y="6369684"/>
                        <a:ext cx="1090900" cy="264113"/>
                      </a:xfrm>
                      <a:prstGeom prst="rect">
                        <a:avLst/>
                      </a:prstGeom>
                    </p:spPr>
                  </p:pic>
                </p:oleObj>
              </mc:Fallback>
            </mc:AlternateContent>
          </a:graphicData>
        </a:graphic>
      </p:graphicFrame>
      <p:sp>
        <p:nvSpPr>
          <p:cNvPr id="16" name="Slide Number Placeholder 5"/>
          <p:cNvSpPr>
            <a:spLocks noGrp="1"/>
          </p:cNvSpPr>
          <p:nvPr>
            <p:ph type="sldNum" sz="quarter" idx="4"/>
          </p:nvPr>
        </p:nvSpPr>
        <p:spPr>
          <a:xfrm>
            <a:off x="608940" y="6368876"/>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29725743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3742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3742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graphicFrame>
        <p:nvGraphicFramePr>
          <p:cNvPr id="19" name="Object 18"/>
          <p:cNvGraphicFramePr>
            <a:graphicFrameLocks noChangeAspect="1"/>
          </p:cNvGraphicFramePr>
          <p:nvPr userDrawn="1">
            <p:extLst>
              <p:ext uri="{D42A27DB-BD31-4B8C-83A1-F6EECF244321}">
                <p14:modId xmlns:p14="http://schemas.microsoft.com/office/powerpoint/2010/main" val="2862421796"/>
              </p:ext>
            </p:extLst>
          </p:nvPr>
        </p:nvGraphicFramePr>
        <p:xfrm>
          <a:off x="-1" y="-1"/>
          <a:ext cx="12192001" cy="1219201"/>
        </p:xfrm>
        <a:graphic>
          <a:graphicData uri="http://schemas.openxmlformats.org/presentationml/2006/ole">
            <mc:AlternateContent xmlns:mc="http://schemas.openxmlformats.org/markup-compatibility/2006">
              <mc:Choice xmlns:v="urn:schemas-microsoft-com:vml" Requires="v">
                <p:oleObj spid="_x0000_s4697" name="Image" r:id="rId4" imgW="18286200" imgH="1828440" progId="Photoshop.Image.15">
                  <p:embed/>
                </p:oleObj>
              </mc:Choice>
              <mc:Fallback>
                <p:oleObj name="Image" r:id="rId4" imgW="18286200" imgH="1828440" progId="Photoshop.Image.15">
                  <p:embed/>
                  <p:pic>
                    <p:nvPicPr>
                      <p:cNvPr id="0" name=""/>
                      <p:cNvPicPr/>
                      <p:nvPr/>
                    </p:nvPicPr>
                    <p:blipFill>
                      <a:blip r:embed="rId5"/>
                      <a:stretch>
                        <a:fillRect/>
                      </a:stretch>
                    </p:blipFill>
                    <p:spPr>
                      <a:xfrm>
                        <a:off x="-1" y="-1"/>
                        <a:ext cx="12192001" cy="1219201"/>
                      </a:xfrm>
                      <a:prstGeom prst="rect">
                        <a:avLst/>
                      </a:prstGeom>
                    </p:spPr>
                  </p:pic>
                </p:oleObj>
              </mc:Fallback>
            </mc:AlternateContent>
          </a:graphicData>
        </a:graphic>
      </p:graphicFrame>
      <p:graphicFrame>
        <p:nvGraphicFramePr>
          <p:cNvPr id="20" name="Object 19"/>
          <p:cNvGraphicFramePr>
            <a:graphicFrameLocks noChangeAspect="1"/>
          </p:cNvGraphicFramePr>
          <p:nvPr userDrawn="1">
            <p:extLst>
              <p:ext uri="{D42A27DB-BD31-4B8C-83A1-F6EECF244321}">
                <p14:modId xmlns:p14="http://schemas.microsoft.com/office/powerpoint/2010/main" val="44787940"/>
              </p:ext>
            </p:extLst>
          </p:nvPr>
        </p:nvGraphicFramePr>
        <p:xfrm>
          <a:off x="10122548" y="6374591"/>
          <a:ext cx="1090900" cy="264113"/>
        </p:xfrm>
        <a:graphic>
          <a:graphicData uri="http://schemas.openxmlformats.org/presentationml/2006/ole">
            <mc:AlternateContent xmlns:mc="http://schemas.openxmlformats.org/markup-compatibility/2006">
              <mc:Choice xmlns:v="urn:schemas-microsoft-com:vml" Requires="v">
                <p:oleObj spid="_x0000_s4698" name="Image" r:id="rId6" imgW="1206000" imgH="291960" progId="Photoshop.Image.15">
                  <p:embed/>
                </p:oleObj>
              </mc:Choice>
              <mc:Fallback>
                <p:oleObj name="Image" r:id="rId6" imgW="1206000" imgH="291960" progId="Photoshop.Image.15">
                  <p:embed/>
                  <p:pic>
                    <p:nvPicPr>
                      <p:cNvPr id="0" name=""/>
                      <p:cNvPicPr/>
                      <p:nvPr/>
                    </p:nvPicPr>
                    <p:blipFill>
                      <a:blip r:embed="rId7"/>
                      <a:stretch>
                        <a:fillRect/>
                      </a:stretch>
                    </p:blipFill>
                    <p:spPr>
                      <a:xfrm>
                        <a:off x="10122548" y="6374591"/>
                        <a:ext cx="1090900" cy="264113"/>
                      </a:xfrm>
                      <a:prstGeom prst="rect">
                        <a:avLst/>
                      </a:prstGeom>
                    </p:spPr>
                  </p:pic>
                </p:oleObj>
              </mc:Fallback>
            </mc:AlternateContent>
          </a:graphicData>
        </a:graphic>
      </p:graphicFrame>
      <p:sp>
        <p:nvSpPr>
          <p:cNvPr id="9"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7837244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6"/>
            <a:ext cx="5157787" cy="30399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0399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p:nvSpPr>
        <p:spPr>
          <a:xfrm>
            <a:off x="0" y="874290"/>
            <a:ext cx="12192000" cy="96982"/>
          </a:xfrm>
          <a:prstGeom prst="rect">
            <a:avLst/>
          </a:prstGeom>
          <a:solidFill>
            <a:srgbClr val="B18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sp>
        <p:nvSpPr>
          <p:cNvPr id="13" name="Rectangle 12"/>
          <p:cNvSpPr/>
          <p:nvPr/>
        </p:nvSpPr>
        <p:spPr>
          <a:xfrm>
            <a:off x="0" y="-4514"/>
            <a:ext cx="12192000" cy="8727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hasCustomPrompt="1"/>
          </p:nvPr>
        </p:nvSpPr>
        <p:spPr>
          <a:xfrm>
            <a:off x="838200" y="365125"/>
            <a:ext cx="10515600" cy="600075"/>
          </a:xfrm>
        </p:spPr>
        <p:txBody>
          <a:bodyPr>
            <a:normAutofit/>
          </a:bodyPr>
          <a:lstStyle>
            <a:lvl1pPr>
              <a:defRPr sz="3600" baseline="0">
                <a:latin typeface="Impact" panose="020B0806030902050204" pitchFamily="34" charset="0"/>
              </a:defRPr>
            </a:lvl1pPr>
          </a:lstStyle>
          <a:p>
            <a:r>
              <a:rPr lang="en-US" dirty="0" smtClean="0"/>
              <a:t>SLIDE TITLE</a:t>
            </a:r>
            <a:endParaRPr lang="en-US" dirty="0"/>
          </a:p>
        </p:txBody>
      </p:sp>
      <p:sp>
        <p:nvSpPr>
          <p:cNvPr id="15" name="Text Placeholder 10"/>
          <p:cNvSpPr>
            <a:spLocks noGrp="1"/>
          </p:cNvSpPr>
          <p:nvPr>
            <p:ph type="body" sz="quarter" idx="10" hasCustomPrompt="1"/>
          </p:nvPr>
        </p:nvSpPr>
        <p:spPr>
          <a:xfrm>
            <a:off x="838200" y="1041400"/>
            <a:ext cx="10515600" cy="368300"/>
          </a:xfrm>
        </p:spPr>
        <p:txBody>
          <a:bodyPr>
            <a:noAutofit/>
          </a:bodyPr>
          <a:lstStyle>
            <a:lvl1pPr marL="0" indent="0">
              <a:buFontTx/>
              <a:buNone/>
              <a:defRPr sz="3200">
                <a:latin typeface="Impact" panose="020B0806030902050204" pitchFamily="34" charset="0"/>
              </a:defRPr>
            </a:lvl1pPr>
          </a:lstStyle>
          <a:p>
            <a:pPr lvl="0"/>
            <a:r>
              <a:rPr lang="en-US" dirty="0" smtClean="0"/>
              <a:t>Subtitle</a:t>
            </a:r>
          </a:p>
        </p:txBody>
      </p:sp>
      <p:graphicFrame>
        <p:nvGraphicFramePr>
          <p:cNvPr id="20" name="Object 19"/>
          <p:cNvGraphicFramePr>
            <a:graphicFrameLocks noChangeAspect="1"/>
          </p:cNvGraphicFramePr>
          <p:nvPr userDrawn="1">
            <p:extLst>
              <p:ext uri="{D42A27DB-BD31-4B8C-83A1-F6EECF244321}">
                <p14:modId xmlns:p14="http://schemas.microsoft.com/office/powerpoint/2010/main" val="4098559029"/>
              </p:ext>
            </p:extLst>
          </p:nvPr>
        </p:nvGraphicFramePr>
        <p:xfrm>
          <a:off x="10122548" y="6398037"/>
          <a:ext cx="1090900" cy="264113"/>
        </p:xfrm>
        <a:graphic>
          <a:graphicData uri="http://schemas.openxmlformats.org/presentationml/2006/ole">
            <mc:AlternateContent xmlns:mc="http://schemas.openxmlformats.org/markup-compatibility/2006">
              <mc:Choice xmlns:v="urn:schemas-microsoft-com:vml" Requires="v">
                <p:oleObj spid="_x0000_s5533" name="Image" r:id="rId4" imgW="1206000" imgH="291960" progId="Photoshop.Image.15">
                  <p:embed/>
                </p:oleObj>
              </mc:Choice>
              <mc:Fallback>
                <p:oleObj name="Image" r:id="rId4" imgW="1206000" imgH="291960" progId="Photoshop.Image.15">
                  <p:embed/>
                  <p:pic>
                    <p:nvPicPr>
                      <p:cNvPr id="0" name=""/>
                      <p:cNvPicPr/>
                      <p:nvPr/>
                    </p:nvPicPr>
                    <p:blipFill>
                      <a:blip r:embed="rId5"/>
                      <a:stretch>
                        <a:fillRect/>
                      </a:stretch>
                    </p:blipFill>
                    <p:spPr>
                      <a:xfrm>
                        <a:off x="10122548" y="6398037"/>
                        <a:ext cx="1090900" cy="264113"/>
                      </a:xfrm>
                      <a:prstGeom prst="rect">
                        <a:avLst/>
                      </a:prstGeom>
                    </p:spPr>
                  </p:pic>
                </p:oleObj>
              </mc:Fallback>
            </mc:AlternateContent>
          </a:graphicData>
        </a:graphic>
      </p:graphicFrame>
      <p:sp>
        <p:nvSpPr>
          <p:cNvPr id="21" name="Slide Number Placeholder 5"/>
          <p:cNvSpPr>
            <a:spLocks noGrp="1"/>
          </p:cNvSpPr>
          <p:nvPr>
            <p:ph type="sldNum" sz="quarter" idx="11"/>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6956321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userDrawn="1"/>
        </p:nvSpPr>
        <p:spPr>
          <a:xfrm>
            <a:off x="0" y="887911"/>
            <a:ext cx="12192000" cy="96982"/>
          </a:xfrm>
          <a:prstGeom prst="rect">
            <a:avLst/>
          </a:prstGeom>
          <a:solidFill>
            <a:srgbClr val="B18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906483"/>
            <a:ext cx="1371603" cy="716281"/>
          </a:xfrm>
          <a:prstGeom prst="rect">
            <a:avLst/>
          </a:prstGeom>
        </p:spPr>
      </p:pic>
      <p:sp>
        <p:nvSpPr>
          <p:cNvPr id="9" name="Rectangle 8"/>
          <p:cNvSpPr/>
          <p:nvPr userDrawn="1"/>
        </p:nvSpPr>
        <p:spPr>
          <a:xfrm>
            <a:off x="0" y="0"/>
            <a:ext cx="12192000" cy="8682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hasCustomPrompt="1"/>
          </p:nvPr>
        </p:nvSpPr>
        <p:spPr>
          <a:xfrm>
            <a:off x="838200" y="365125"/>
            <a:ext cx="10515600" cy="600075"/>
          </a:xfrm>
        </p:spPr>
        <p:txBody>
          <a:bodyPr>
            <a:normAutofit/>
          </a:bodyPr>
          <a:lstStyle>
            <a:lvl1pPr>
              <a:defRPr sz="3600" baseline="0">
                <a:latin typeface="Impact" panose="020B0806030902050204" pitchFamily="34" charset="0"/>
              </a:defRPr>
            </a:lvl1pPr>
          </a:lstStyle>
          <a:p>
            <a:r>
              <a:rPr lang="en-US" dirty="0" smtClean="0"/>
              <a:t>SLIDE TITLE</a:t>
            </a:r>
            <a:endParaRPr lang="en-US" dirty="0"/>
          </a:p>
        </p:txBody>
      </p:sp>
      <p:sp>
        <p:nvSpPr>
          <p:cNvPr id="11" name="Text Placeholder 10"/>
          <p:cNvSpPr>
            <a:spLocks noGrp="1"/>
          </p:cNvSpPr>
          <p:nvPr>
            <p:ph type="body" sz="quarter" idx="10" hasCustomPrompt="1"/>
          </p:nvPr>
        </p:nvSpPr>
        <p:spPr>
          <a:xfrm>
            <a:off x="838200" y="1041400"/>
            <a:ext cx="10515600" cy="368300"/>
          </a:xfrm>
        </p:spPr>
        <p:txBody>
          <a:bodyPr>
            <a:noAutofit/>
          </a:bodyPr>
          <a:lstStyle>
            <a:lvl1pPr marL="0" indent="0">
              <a:buFontTx/>
              <a:buNone/>
              <a:defRPr sz="3200">
                <a:latin typeface="Impact" panose="020B0806030902050204" pitchFamily="34" charset="0"/>
              </a:defRPr>
            </a:lvl1pPr>
          </a:lstStyle>
          <a:p>
            <a:pPr lvl="0"/>
            <a:r>
              <a:rPr lang="en-US" dirty="0" smtClean="0"/>
              <a:t>Subtitle</a:t>
            </a:r>
          </a:p>
        </p:txBody>
      </p:sp>
      <p:graphicFrame>
        <p:nvGraphicFramePr>
          <p:cNvPr id="18" name="Object 17"/>
          <p:cNvGraphicFramePr>
            <a:graphicFrameLocks noChangeAspect="1"/>
          </p:cNvGraphicFramePr>
          <p:nvPr userDrawn="1">
            <p:extLst>
              <p:ext uri="{D42A27DB-BD31-4B8C-83A1-F6EECF244321}">
                <p14:modId xmlns:p14="http://schemas.microsoft.com/office/powerpoint/2010/main" val="1401148840"/>
              </p:ext>
            </p:extLst>
          </p:nvPr>
        </p:nvGraphicFramePr>
        <p:xfrm>
          <a:off x="10122548" y="6398037"/>
          <a:ext cx="1090900" cy="264113"/>
        </p:xfrm>
        <a:graphic>
          <a:graphicData uri="http://schemas.openxmlformats.org/presentationml/2006/ole">
            <mc:AlternateContent xmlns:mc="http://schemas.openxmlformats.org/markup-compatibility/2006">
              <mc:Choice xmlns:v="urn:schemas-microsoft-com:vml" Requires="v">
                <p:oleObj spid="_x0000_s6489" name="Image" r:id="rId4" imgW="1206000" imgH="291960" progId="Photoshop.Image.15">
                  <p:embed/>
                </p:oleObj>
              </mc:Choice>
              <mc:Fallback>
                <p:oleObj name="Image" r:id="rId4" imgW="1206000" imgH="291960" progId="Photoshop.Image.15">
                  <p:embed/>
                  <p:pic>
                    <p:nvPicPr>
                      <p:cNvPr id="0" name=""/>
                      <p:cNvPicPr/>
                      <p:nvPr/>
                    </p:nvPicPr>
                    <p:blipFill>
                      <a:blip r:embed="rId5"/>
                      <a:stretch>
                        <a:fillRect/>
                      </a:stretch>
                    </p:blipFill>
                    <p:spPr>
                      <a:xfrm>
                        <a:off x="10122548" y="6398037"/>
                        <a:ext cx="1090900" cy="264113"/>
                      </a:xfrm>
                      <a:prstGeom prst="rect">
                        <a:avLst/>
                      </a:prstGeom>
                    </p:spPr>
                  </p:pic>
                </p:oleObj>
              </mc:Fallback>
            </mc:AlternateContent>
          </a:graphicData>
        </a:graphic>
      </p:graphicFrame>
      <p:sp>
        <p:nvSpPr>
          <p:cNvPr id="13"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15070295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sp>
        <p:nvSpPr>
          <p:cNvPr id="10" name="Title 1"/>
          <p:cNvSpPr>
            <a:spLocks noGrp="1"/>
          </p:cNvSpPr>
          <p:nvPr>
            <p:ph type="title" hasCustomPrompt="1"/>
          </p:nvPr>
        </p:nvSpPr>
        <p:spPr>
          <a:xfrm>
            <a:off x="838200" y="1316594"/>
            <a:ext cx="10515600" cy="600075"/>
          </a:xfrm>
        </p:spPr>
        <p:txBody>
          <a:bodyPr>
            <a:normAutofit/>
          </a:bodyPr>
          <a:lstStyle>
            <a:lvl1pPr>
              <a:defRPr sz="3600" baseline="0">
                <a:latin typeface="Impact" panose="020B0806030902050204" pitchFamily="34" charset="0"/>
              </a:defRPr>
            </a:lvl1pPr>
          </a:lstStyle>
          <a:p>
            <a:r>
              <a:rPr lang="en-US" dirty="0" smtClean="0"/>
              <a:t>SLIDE TITLE</a:t>
            </a:r>
            <a:endParaRPr lang="en-US" dirty="0"/>
          </a:p>
        </p:txBody>
      </p:sp>
      <p:sp>
        <p:nvSpPr>
          <p:cNvPr id="11" name="Text Placeholder 10"/>
          <p:cNvSpPr>
            <a:spLocks noGrp="1"/>
          </p:cNvSpPr>
          <p:nvPr>
            <p:ph type="body" sz="quarter" idx="10" hasCustomPrompt="1"/>
          </p:nvPr>
        </p:nvSpPr>
        <p:spPr>
          <a:xfrm>
            <a:off x="838200" y="1992869"/>
            <a:ext cx="10515600" cy="368300"/>
          </a:xfrm>
        </p:spPr>
        <p:txBody>
          <a:bodyPr>
            <a:noAutofit/>
          </a:bodyPr>
          <a:lstStyle>
            <a:lvl1pPr marL="0" indent="0">
              <a:buFontTx/>
              <a:buNone/>
              <a:defRPr sz="3200">
                <a:latin typeface="Impact" panose="020B0806030902050204" pitchFamily="34" charset="0"/>
              </a:defRPr>
            </a:lvl1pPr>
          </a:lstStyle>
          <a:p>
            <a:pPr lvl="0"/>
            <a:r>
              <a:rPr lang="en-US" dirty="0" smtClean="0"/>
              <a:t>Subtitle</a:t>
            </a:r>
          </a:p>
        </p:txBody>
      </p:sp>
      <p:graphicFrame>
        <p:nvGraphicFramePr>
          <p:cNvPr id="12" name="Object 11"/>
          <p:cNvGraphicFramePr>
            <a:graphicFrameLocks noChangeAspect="1"/>
          </p:cNvGraphicFramePr>
          <p:nvPr userDrawn="1">
            <p:extLst>
              <p:ext uri="{D42A27DB-BD31-4B8C-83A1-F6EECF244321}">
                <p14:modId xmlns:p14="http://schemas.microsoft.com/office/powerpoint/2010/main" val="2862421796"/>
              </p:ext>
            </p:extLst>
          </p:nvPr>
        </p:nvGraphicFramePr>
        <p:xfrm>
          <a:off x="-1" y="-1"/>
          <a:ext cx="12192001" cy="1219201"/>
        </p:xfrm>
        <a:graphic>
          <a:graphicData uri="http://schemas.openxmlformats.org/presentationml/2006/ole">
            <mc:AlternateContent xmlns:mc="http://schemas.openxmlformats.org/markup-compatibility/2006">
              <mc:Choice xmlns:v="urn:schemas-microsoft-com:vml" Requires="v">
                <p:oleObj spid="_x0000_s11842" name="Image" r:id="rId4" imgW="18286200" imgH="1828440" progId="Photoshop.Image.15">
                  <p:embed/>
                </p:oleObj>
              </mc:Choice>
              <mc:Fallback>
                <p:oleObj name="Image" r:id="rId4" imgW="18286200" imgH="1828440" progId="Photoshop.Image.15">
                  <p:embed/>
                  <p:pic>
                    <p:nvPicPr>
                      <p:cNvPr id="0" name=""/>
                      <p:cNvPicPr/>
                      <p:nvPr/>
                    </p:nvPicPr>
                    <p:blipFill>
                      <a:blip r:embed="rId5"/>
                      <a:stretch>
                        <a:fillRect/>
                      </a:stretch>
                    </p:blipFill>
                    <p:spPr>
                      <a:xfrm>
                        <a:off x="-1" y="-1"/>
                        <a:ext cx="12192001" cy="1219201"/>
                      </a:xfrm>
                      <a:prstGeom prst="rect">
                        <a:avLst/>
                      </a:prstGeom>
                    </p:spPr>
                  </p:pic>
                </p:oleObj>
              </mc:Fallback>
            </mc:AlternateContent>
          </a:graphicData>
        </a:graphic>
      </p:graphicFrame>
      <p:graphicFrame>
        <p:nvGraphicFramePr>
          <p:cNvPr id="13" name="Object 12"/>
          <p:cNvGraphicFramePr>
            <a:graphicFrameLocks noChangeAspect="1"/>
          </p:cNvGraphicFramePr>
          <p:nvPr userDrawn="1">
            <p:extLst>
              <p:ext uri="{D42A27DB-BD31-4B8C-83A1-F6EECF244321}">
                <p14:modId xmlns:p14="http://schemas.microsoft.com/office/powerpoint/2010/main" val="1401148840"/>
              </p:ext>
            </p:extLst>
          </p:nvPr>
        </p:nvGraphicFramePr>
        <p:xfrm>
          <a:off x="10122548" y="6398037"/>
          <a:ext cx="1090900" cy="264113"/>
        </p:xfrm>
        <a:graphic>
          <a:graphicData uri="http://schemas.openxmlformats.org/presentationml/2006/ole">
            <mc:AlternateContent xmlns:mc="http://schemas.openxmlformats.org/markup-compatibility/2006">
              <mc:Choice xmlns:v="urn:schemas-microsoft-com:vml" Requires="v">
                <p:oleObj spid="_x0000_s11843" name="Image" r:id="rId6" imgW="1206000" imgH="291960" progId="Photoshop.Image.15">
                  <p:embed/>
                </p:oleObj>
              </mc:Choice>
              <mc:Fallback>
                <p:oleObj name="Image" r:id="rId6" imgW="1206000" imgH="291960" progId="Photoshop.Image.15">
                  <p:embed/>
                  <p:pic>
                    <p:nvPicPr>
                      <p:cNvPr id="0" name=""/>
                      <p:cNvPicPr/>
                      <p:nvPr/>
                    </p:nvPicPr>
                    <p:blipFill>
                      <a:blip r:embed="rId7"/>
                      <a:stretch>
                        <a:fillRect/>
                      </a:stretch>
                    </p:blipFill>
                    <p:spPr>
                      <a:xfrm>
                        <a:off x="10122548" y="6398037"/>
                        <a:ext cx="1090900" cy="264113"/>
                      </a:xfrm>
                      <a:prstGeom prst="rect">
                        <a:avLst/>
                      </a:prstGeom>
                    </p:spPr>
                  </p:pic>
                </p:oleObj>
              </mc:Fallback>
            </mc:AlternateContent>
          </a:graphicData>
        </a:graphic>
      </p:graphicFrame>
      <p:sp>
        <p:nvSpPr>
          <p:cNvPr id="14"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22092591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96982"/>
          </a:xfrm>
          <a:prstGeom prst="rect">
            <a:avLst/>
          </a:prstGeom>
          <a:solidFill>
            <a:srgbClr val="B18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graphicFrame>
        <p:nvGraphicFramePr>
          <p:cNvPr id="12" name="Object 11"/>
          <p:cNvGraphicFramePr>
            <a:graphicFrameLocks noChangeAspect="1"/>
          </p:cNvGraphicFramePr>
          <p:nvPr userDrawn="1">
            <p:extLst>
              <p:ext uri="{D42A27DB-BD31-4B8C-83A1-F6EECF244321}">
                <p14:modId xmlns:p14="http://schemas.microsoft.com/office/powerpoint/2010/main" val="1401148840"/>
              </p:ext>
            </p:extLst>
          </p:nvPr>
        </p:nvGraphicFramePr>
        <p:xfrm>
          <a:off x="10122548" y="6398037"/>
          <a:ext cx="1090900" cy="264113"/>
        </p:xfrm>
        <a:graphic>
          <a:graphicData uri="http://schemas.openxmlformats.org/presentationml/2006/ole">
            <mc:AlternateContent xmlns:mc="http://schemas.openxmlformats.org/markup-compatibility/2006">
              <mc:Choice xmlns:v="urn:schemas-microsoft-com:vml" Requires="v">
                <p:oleObj spid="_x0000_s7514" name="Image" r:id="rId4" imgW="1206000" imgH="291960" progId="Photoshop.Image.15">
                  <p:embed/>
                </p:oleObj>
              </mc:Choice>
              <mc:Fallback>
                <p:oleObj name="Image" r:id="rId4" imgW="1206000" imgH="291960" progId="Photoshop.Image.15">
                  <p:embed/>
                  <p:pic>
                    <p:nvPicPr>
                      <p:cNvPr id="0" name=""/>
                      <p:cNvPicPr/>
                      <p:nvPr/>
                    </p:nvPicPr>
                    <p:blipFill>
                      <a:blip r:embed="rId5"/>
                      <a:stretch>
                        <a:fillRect/>
                      </a:stretch>
                    </p:blipFill>
                    <p:spPr>
                      <a:xfrm>
                        <a:off x="10122548" y="6398037"/>
                        <a:ext cx="1090900" cy="264113"/>
                      </a:xfrm>
                      <a:prstGeom prst="rect">
                        <a:avLst/>
                      </a:prstGeom>
                    </p:spPr>
                  </p:pic>
                </p:oleObj>
              </mc:Fallback>
            </mc:AlternateContent>
          </a:graphicData>
        </a:graphic>
      </p:graphicFrame>
      <p:sp>
        <p:nvSpPr>
          <p:cNvPr id="9"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604927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1"/>
            </p:custDataLst>
            <p:extLst>
              <p:ext uri="{D42A27DB-BD31-4B8C-83A1-F6EECF244321}">
                <p14:modId xmlns:p14="http://schemas.microsoft.com/office/powerpoint/2010/main" val="944987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62" name="think-cell Slide" r:id="rId32" imgW="270" imgH="270" progId="TCLayout.ActiveDocument.1">
                  <p:embed/>
                </p:oleObj>
              </mc:Choice>
              <mc:Fallback>
                <p:oleObj name="think-cell Slide" r:id="rId32" imgW="270" imgH="270" progId="TCLayout.ActiveDocument.1">
                  <p:embed/>
                  <p:pic>
                    <p:nvPicPr>
                      <p:cNvPr id="0" name=""/>
                      <p:cNvPicPr/>
                      <p:nvPr/>
                    </p:nvPicPr>
                    <p:blipFill>
                      <a:blip r:embed="rId3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526F3-E257-4208-86D0-CB2FD06A1ADF}" type="slidenum">
              <a:rPr lang="en-US" smtClean="0"/>
              <a:t>‹#›</a:t>
            </a:fld>
            <a:endParaRPr lang="en-US" dirty="0"/>
          </a:p>
        </p:txBody>
      </p:sp>
    </p:spTree>
    <p:extLst>
      <p:ext uri="{BB962C8B-B14F-4D97-AF65-F5344CB8AC3E}">
        <p14:creationId xmlns:p14="http://schemas.microsoft.com/office/powerpoint/2010/main" val="354669387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50" r:id="rId4"/>
    <p:sldLayoutId id="2147483652" r:id="rId5"/>
    <p:sldLayoutId id="2147483653" r:id="rId6"/>
    <p:sldLayoutId id="2147483654" r:id="rId7"/>
    <p:sldLayoutId id="2147483662" r:id="rId8"/>
    <p:sldLayoutId id="2147483655" r:id="rId9"/>
    <p:sldLayoutId id="2147483659" r:id="rId10"/>
    <p:sldLayoutId id="2147483656" r:id="rId11"/>
    <p:sldLayoutId id="2147483661" r:id="rId12"/>
    <p:sldLayoutId id="2147483657" r:id="rId13"/>
    <p:sldLayoutId id="2147483660"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one.purdue.edu/" TargetMode="External"/><Relationship Id="rId2" Type="http://schemas.openxmlformats.org/officeDocument/2006/relationships/hyperlink" Target="http://www.one.purdue.edu/" TargetMode="Externa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hyperlink" Target="http://www.webclock.purdue.edu/"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www.purdue.edu/timehelp"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itap@purdue.edu" TargetMode="External"/><Relationship Id="rId2" Type="http://schemas.openxmlformats.org/officeDocument/2006/relationships/hyperlink" Target="http://www.one.purdue.edu/" TargetMode="Externa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hyperlink" Target="http://www.purdue.edu/timehel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30510"/>
            <a:ext cx="12192000" cy="3506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676400"/>
            <a:ext cx="12192000" cy="904875"/>
          </a:xfrm>
        </p:spPr>
        <p:txBody>
          <a:bodyPr>
            <a:noAutofit/>
          </a:bodyPr>
          <a:lstStyle/>
          <a:p>
            <a:pPr algn="r"/>
            <a:r>
              <a:rPr lang="en-US" sz="5400" dirty="0" smtClean="0"/>
              <a:t>Recording Time and Requesting Time Off</a:t>
            </a:r>
            <a:endParaRPr lang="en-US" sz="5400" dirty="0"/>
          </a:p>
        </p:txBody>
      </p:sp>
      <p:sp>
        <p:nvSpPr>
          <p:cNvPr id="3" name="Text Placeholder 2"/>
          <p:cNvSpPr>
            <a:spLocks noGrp="1"/>
          </p:cNvSpPr>
          <p:nvPr>
            <p:ph type="body" idx="1"/>
          </p:nvPr>
        </p:nvSpPr>
        <p:spPr>
          <a:xfrm>
            <a:off x="1600200" y="2666878"/>
            <a:ext cx="9853246" cy="807842"/>
          </a:xfrm>
        </p:spPr>
        <p:txBody>
          <a:bodyPr/>
          <a:lstStyle/>
          <a:p>
            <a:pPr algn="r"/>
            <a:r>
              <a:rPr lang="en-US" sz="4400" dirty="0" smtClean="0">
                <a:solidFill>
                  <a:schemeClr val="bg1"/>
                </a:solidFill>
              </a:rPr>
              <a:t>Purdue </a:t>
            </a:r>
            <a:r>
              <a:rPr lang="en-US" sz="4400" dirty="0" err="1" smtClean="0">
                <a:solidFill>
                  <a:schemeClr val="bg1"/>
                </a:solidFill>
              </a:rPr>
              <a:t>Webclock</a:t>
            </a:r>
            <a:r>
              <a:rPr lang="en-US" sz="4400" smtClean="0">
                <a:solidFill>
                  <a:schemeClr val="bg1"/>
                </a:solidFill>
              </a:rPr>
              <a:t> Users</a:t>
            </a:r>
            <a:endParaRPr lang="en-US" sz="4400" dirty="0">
              <a:solidFill>
                <a:schemeClr val="bg1"/>
              </a:solidFill>
            </a:endParaRPr>
          </a:p>
        </p:txBody>
      </p:sp>
      <p:sp>
        <p:nvSpPr>
          <p:cNvPr id="4" name="Slide Number Placeholder 3"/>
          <p:cNvSpPr>
            <a:spLocks noGrp="1"/>
          </p:cNvSpPr>
          <p:nvPr>
            <p:ph type="sldNum" sz="quarter" idx="4"/>
          </p:nvPr>
        </p:nvSpPr>
        <p:spPr/>
        <p:txBody>
          <a:bodyPr/>
          <a:lstStyle/>
          <a:p>
            <a:fld id="{68E526F3-E257-4208-86D0-CB2FD06A1ADF}" type="slidenum">
              <a:rPr lang="en-US" smtClean="0"/>
              <a:pPr/>
              <a:t>1</a:t>
            </a:fld>
            <a:endParaRPr lang="en-US" dirty="0"/>
          </a:p>
        </p:txBody>
      </p:sp>
    </p:spTree>
    <p:extLst>
      <p:ext uri="{BB962C8B-B14F-4D97-AF65-F5344CB8AC3E}">
        <p14:creationId xmlns:p14="http://schemas.microsoft.com/office/powerpoint/2010/main" val="3880493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Policies &amp; Concepts</a:t>
            </a:r>
            <a:endParaRPr lang="en-US" dirty="0"/>
          </a:p>
        </p:txBody>
      </p:sp>
      <p:sp>
        <p:nvSpPr>
          <p:cNvPr id="8" name="Content Placeholder 7"/>
          <p:cNvSpPr>
            <a:spLocks noGrp="1"/>
          </p:cNvSpPr>
          <p:nvPr>
            <p:ph idx="1"/>
          </p:nvPr>
        </p:nvSpPr>
        <p:spPr>
          <a:xfrm>
            <a:off x="838200" y="1693515"/>
            <a:ext cx="10974185" cy="3947046"/>
          </a:xfrm>
        </p:spPr>
        <p:txBody>
          <a:bodyPr>
            <a:noAutofit/>
          </a:bodyPr>
          <a:lstStyle/>
          <a:p>
            <a:pPr marL="0" indent="0">
              <a:buNone/>
            </a:pPr>
            <a:r>
              <a:rPr lang="en-US" sz="1800" b="1" dirty="0"/>
              <a:t>Holidays</a:t>
            </a:r>
            <a:endParaRPr lang="en-US" sz="1800" dirty="0"/>
          </a:p>
          <a:p>
            <a:pPr marL="631825"/>
            <a:r>
              <a:rPr lang="en-US" sz="1800" dirty="0"/>
              <a:t>Holiday premiums are auto-calculated when time is recorded</a:t>
            </a:r>
            <a:r>
              <a:rPr lang="en-US" sz="1800" dirty="0" smtClean="0"/>
              <a:t>.</a:t>
            </a:r>
          </a:p>
          <a:p>
            <a:pPr marL="403225" indent="0">
              <a:buNone/>
            </a:pPr>
            <a:endParaRPr lang="en-US" sz="1800" dirty="0"/>
          </a:p>
          <a:p>
            <a:pPr marL="0" indent="0">
              <a:buNone/>
            </a:pPr>
            <a:r>
              <a:rPr lang="en-US" sz="1800" b="1" dirty="0"/>
              <a:t>Moving Holidays</a:t>
            </a:r>
            <a:endParaRPr lang="en-US" sz="1800" dirty="0"/>
          </a:p>
          <a:p>
            <a:pPr marL="631825"/>
            <a:r>
              <a:rPr lang="en-US" sz="1800" dirty="0"/>
              <a:t>Moving Holidays takes place within </a:t>
            </a:r>
            <a:r>
              <a:rPr lang="en-US" sz="1800" dirty="0" err="1"/>
              <a:t>SuccessFactors</a:t>
            </a:r>
            <a:r>
              <a:rPr lang="en-US" sz="1800" dirty="0"/>
              <a:t> Time Off </a:t>
            </a:r>
            <a:r>
              <a:rPr lang="en-US" sz="1800" dirty="0" smtClean="0"/>
              <a:t>tile. Individuals </a:t>
            </a:r>
            <a:r>
              <a:rPr lang="en-US" sz="1800" dirty="0"/>
              <a:t>whose work schedule does not include a given University Holiday can use the time off feature within </a:t>
            </a:r>
            <a:r>
              <a:rPr lang="en-US" sz="1800" dirty="0" err="1"/>
              <a:t>SuccessFactors</a:t>
            </a:r>
            <a:r>
              <a:rPr lang="en-US" sz="1800" dirty="0"/>
              <a:t> to request Holiday on any day during the week </a:t>
            </a:r>
            <a:r>
              <a:rPr lang="en-US" sz="1800" dirty="0" smtClean="0"/>
              <a:t>(Monday through Sunday; Sunday </a:t>
            </a:r>
            <a:r>
              <a:rPr lang="en-US" sz="1800" dirty="0"/>
              <a:t>through </a:t>
            </a:r>
            <a:r>
              <a:rPr lang="en-US" sz="1800" dirty="0" smtClean="0"/>
              <a:t>Saturday (dispatchers only)) </a:t>
            </a:r>
            <a:r>
              <a:rPr lang="en-US" sz="1800" dirty="0"/>
              <a:t>of the holiday. Exception: Police and Fire may request Holiday leave at any time throughout the year</a:t>
            </a:r>
            <a:r>
              <a:rPr lang="en-US" sz="1800" dirty="0" smtClean="0"/>
              <a:t>.</a:t>
            </a:r>
          </a:p>
          <a:p>
            <a:pPr marL="631825"/>
            <a:endParaRPr lang="en-US" sz="1800" dirty="0"/>
          </a:p>
          <a:p>
            <a:pPr marL="0" indent="0">
              <a:buNone/>
            </a:pPr>
            <a:r>
              <a:rPr lang="en-US" sz="1800" b="1" dirty="0"/>
              <a:t>Unplanned Work on a Holiday or During an Emergency</a:t>
            </a:r>
            <a:endParaRPr lang="en-US" sz="1800" dirty="0"/>
          </a:p>
          <a:p>
            <a:pPr marL="631825"/>
            <a:r>
              <a:rPr lang="en-US" sz="1800" dirty="0"/>
              <a:t>Per University policy, when an employee works during an emergency or unscheduled holiday work, they qualify for their hours to be paid at time and a half. In the event that an essential personnel are required to work during an emergency or unscheduled on a holiday, the employee or their supervisor must enter the time on the employee’s timesheet using time type </a:t>
            </a:r>
            <a:r>
              <a:rPr lang="en-US" sz="1800" b="1" i="1" dirty="0"/>
              <a:t>Campus Service Disruption</a:t>
            </a:r>
            <a:r>
              <a:rPr lang="en-US" sz="1800" dirty="0"/>
              <a:t>. </a:t>
            </a:r>
          </a:p>
        </p:txBody>
      </p:sp>
      <p:sp>
        <p:nvSpPr>
          <p:cNvPr id="13" name="Text Placeholder 12"/>
          <p:cNvSpPr>
            <a:spLocks noGrp="1"/>
          </p:cNvSpPr>
          <p:nvPr>
            <p:ph type="body" sz="quarter" idx="10"/>
          </p:nvPr>
        </p:nvSpPr>
        <p:spPr/>
        <p:txBody>
          <a:bodyPr/>
          <a:lstStyle/>
          <a:p>
            <a:r>
              <a:rPr lang="en-US" dirty="0" smtClean="0"/>
              <a:t>Holidays, Moving Holidays, and Holiday Emergency Work</a:t>
            </a:r>
            <a:endParaRPr lang="en-US" dirty="0"/>
          </a:p>
        </p:txBody>
      </p:sp>
      <p:sp>
        <p:nvSpPr>
          <p:cNvPr id="2" name="Slide Number Placeholder 1"/>
          <p:cNvSpPr>
            <a:spLocks noGrp="1"/>
          </p:cNvSpPr>
          <p:nvPr>
            <p:ph type="sldNum" sz="quarter" idx="4"/>
          </p:nvPr>
        </p:nvSpPr>
        <p:spPr/>
        <p:txBody>
          <a:bodyPr/>
          <a:lstStyle/>
          <a:p>
            <a:fld id="{68E526F3-E257-4208-86D0-CB2FD06A1ADF}" type="slidenum">
              <a:rPr lang="en-US" smtClean="0"/>
              <a:pPr/>
              <a:t>10</a:t>
            </a:fld>
            <a:endParaRPr lang="en-US" dirty="0"/>
          </a:p>
        </p:txBody>
      </p:sp>
    </p:spTree>
    <p:extLst>
      <p:ext uri="{BB962C8B-B14F-4D97-AF65-F5344CB8AC3E}">
        <p14:creationId xmlns:p14="http://schemas.microsoft.com/office/powerpoint/2010/main" val="4156943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Time Entry Methods Does Purdue Use?</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20594647"/>
              </p:ext>
            </p:extLst>
          </p:nvPr>
        </p:nvGraphicFramePr>
        <p:xfrm>
          <a:off x="838200" y="1271588"/>
          <a:ext cx="10515600" cy="4578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
          </p:nvPr>
        </p:nvSpPr>
        <p:spPr/>
        <p:txBody>
          <a:bodyPr/>
          <a:lstStyle/>
          <a:p>
            <a:fld id="{68E526F3-E257-4208-86D0-CB2FD06A1ADF}" type="slidenum">
              <a:rPr lang="en-US" smtClean="0"/>
              <a:pPr/>
              <a:t>11</a:t>
            </a:fld>
            <a:endParaRPr lang="en-US" dirty="0"/>
          </a:p>
        </p:txBody>
      </p:sp>
      <p:sp>
        <p:nvSpPr>
          <p:cNvPr id="6" name="Rounded Rectangular Callout 5"/>
          <p:cNvSpPr/>
          <p:nvPr/>
        </p:nvSpPr>
        <p:spPr>
          <a:xfrm>
            <a:off x="7413567" y="1271588"/>
            <a:ext cx="1080654" cy="1092808"/>
          </a:xfrm>
          <a:prstGeom prst="wedgeRoundRectCallout">
            <a:avLst>
              <a:gd name="adj1" fmla="val 87721"/>
              <a:gd name="adj2" fmla="val -9775"/>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Focus of this session</a:t>
            </a:r>
            <a:endParaRPr lang="en-US" sz="2000" b="1" dirty="0"/>
          </a:p>
        </p:txBody>
      </p:sp>
    </p:spTree>
    <p:extLst>
      <p:ext uri="{BB962C8B-B14F-4D97-AF65-F5344CB8AC3E}">
        <p14:creationId xmlns:p14="http://schemas.microsoft.com/office/powerpoint/2010/main" val="305531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Timekeeping Process – Positive Time Entry</a:t>
            </a:r>
            <a:endParaRPr lang="en-US" dirty="0"/>
          </a:p>
        </p:txBody>
      </p:sp>
      <p:sp>
        <p:nvSpPr>
          <p:cNvPr id="5" name="Slide Number Placeholder 4"/>
          <p:cNvSpPr>
            <a:spLocks noGrp="1"/>
          </p:cNvSpPr>
          <p:nvPr>
            <p:ph type="sldNum" sz="quarter" idx="4"/>
          </p:nvPr>
        </p:nvSpPr>
        <p:spPr/>
        <p:txBody>
          <a:bodyPr/>
          <a:lstStyle/>
          <a:p>
            <a:fld id="{68E526F3-E257-4208-86D0-CB2FD06A1ADF}" type="slidenum">
              <a:rPr lang="en-US" smtClean="0"/>
              <a:pPr/>
              <a:t>12</a:t>
            </a:fld>
            <a:endParaRPr lang="en-US" dirty="0"/>
          </a:p>
        </p:txBody>
      </p:sp>
      <p:graphicFrame>
        <p:nvGraphicFramePr>
          <p:cNvPr id="7" name="Diagram 6"/>
          <p:cNvGraphicFramePr/>
          <p:nvPr>
            <p:extLst>
              <p:ext uri="{D42A27DB-BD31-4B8C-83A1-F6EECF244321}">
                <p14:modId xmlns:p14="http://schemas.microsoft.com/office/powerpoint/2010/main" val="248811534"/>
              </p:ext>
            </p:extLst>
          </p:nvPr>
        </p:nvGraphicFramePr>
        <p:xfrm>
          <a:off x="259753" y="1422544"/>
          <a:ext cx="11461191" cy="4787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0314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Accessing the Purdue </a:t>
            </a:r>
            <a:r>
              <a:rPr lang="en-US" dirty="0" err="1" smtClean="0"/>
              <a:t>Webclock</a:t>
            </a:r>
            <a:endParaRPr lang="en-US" dirty="0"/>
          </a:p>
        </p:txBody>
      </p:sp>
      <p:sp>
        <p:nvSpPr>
          <p:cNvPr id="5" name="Slide Number Placeholder 4"/>
          <p:cNvSpPr>
            <a:spLocks noGrp="1"/>
          </p:cNvSpPr>
          <p:nvPr>
            <p:ph type="sldNum" sz="quarter" idx="4"/>
          </p:nvPr>
        </p:nvSpPr>
        <p:spPr/>
        <p:txBody>
          <a:bodyPr/>
          <a:lstStyle/>
          <a:p>
            <a:fld id="{68E526F3-E257-4208-86D0-CB2FD06A1ADF}" type="slidenum">
              <a:rPr lang="en-US" smtClean="0"/>
              <a:pPr/>
              <a:t>13</a:t>
            </a:fld>
            <a:endParaRPr lang="en-US" dirty="0"/>
          </a:p>
        </p:txBody>
      </p:sp>
    </p:spTree>
    <p:extLst>
      <p:ext uri="{BB962C8B-B14F-4D97-AF65-F5344CB8AC3E}">
        <p14:creationId xmlns:p14="http://schemas.microsoft.com/office/powerpoint/2010/main" val="1285483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759"/>
            <a:ext cx="10515600" cy="676442"/>
          </a:xfrm>
        </p:spPr>
        <p:txBody>
          <a:bodyPr/>
          <a:lstStyle/>
          <a:p>
            <a:r>
              <a:rPr lang="en-US" dirty="0" smtClean="0"/>
              <a:t>Accessing the </a:t>
            </a:r>
            <a:r>
              <a:rPr lang="en-US" dirty="0" err="1" smtClean="0"/>
              <a:t>Webclock</a:t>
            </a:r>
            <a:endParaRPr lang="en-US" dirty="0"/>
          </a:p>
        </p:txBody>
      </p:sp>
      <p:sp>
        <p:nvSpPr>
          <p:cNvPr id="3" name="Slide Number Placeholder 2"/>
          <p:cNvSpPr>
            <a:spLocks noGrp="1"/>
          </p:cNvSpPr>
          <p:nvPr>
            <p:ph type="sldNum" sz="quarter" idx="4"/>
          </p:nvPr>
        </p:nvSpPr>
        <p:spPr/>
        <p:txBody>
          <a:bodyPr/>
          <a:lstStyle/>
          <a:p>
            <a:fld id="{68E526F3-E257-4208-86D0-CB2FD06A1ADF}" type="slidenum">
              <a:rPr lang="en-US" smtClean="0"/>
              <a:pPr/>
              <a:t>14</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69653701"/>
              </p:ext>
            </p:extLst>
          </p:nvPr>
        </p:nvGraphicFramePr>
        <p:xfrm>
          <a:off x="608940" y="2431812"/>
          <a:ext cx="10808241" cy="3937064"/>
        </p:xfrm>
        <a:graphic>
          <a:graphicData uri="http://schemas.openxmlformats.org/drawingml/2006/table">
            <a:tbl>
              <a:tblPr firstRow="1" firstCol="1" bandRow="1">
                <a:tableStyleId>{5C22544A-7EE6-4342-B048-85BDC9FD1C3A}</a:tableStyleId>
              </a:tblPr>
              <a:tblGrid>
                <a:gridCol w="2792286">
                  <a:extLst>
                    <a:ext uri="{9D8B030D-6E8A-4147-A177-3AD203B41FA5}">
                      <a16:colId xmlns:a16="http://schemas.microsoft.com/office/drawing/2014/main" val="778914173"/>
                    </a:ext>
                  </a:extLst>
                </a:gridCol>
                <a:gridCol w="2777383">
                  <a:extLst>
                    <a:ext uri="{9D8B030D-6E8A-4147-A177-3AD203B41FA5}">
                      <a16:colId xmlns:a16="http://schemas.microsoft.com/office/drawing/2014/main" val="3753018632"/>
                    </a:ext>
                  </a:extLst>
                </a:gridCol>
                <a:gridCol w="2914116">
                  <a:extLst>
                    <a:ext uri="{9D8B030D-6E8A-4147-A177-3AD203B41FA5}">
                      <a16:colId xmlns:a16="http://schemas.microsoft.com/office/drawing/2014/main" val="872958361"/>
                    </a:ext>
                  </a:extLst>
                </a:gridCol>
                <a:gridCol w="2324456">
                  <a:extLst>
                    <a:ext uri="{9D8B030D-6E8A-4147-A177-3AD203B41FA5}">
                      <a16:colId xmlns:a16="http://schemas.microsoft.com/office/drawing/2014/main" val="3658689840"/>
                    </a:ext>
                  </a:extLst>
                </a:gridCol>
              </a:tblGrid>
              <a:tr h="741835">
                <a:tc>
                  <a:txBody>
                    <a:bodyPr/>
                    <a:lstStyle/>
                    <a:p>
                      <a:pPr algn="ctr"/>
                      <a:r>
                        <a:rPr lang="en-US" sz="1600" b="1" u="sng" kern="1200" dirty="0" err="1" smtClean="0">
                          <a:solidFill>
                            <a:schemeClr val="tx1"/>
                          </a:solidFill>
                          <a:effectLst/>
                          <a:latin typeface="+mn-lt"/>
                          <a:ea typeface="+mn-ea"/>
                          <a:cs typeface="+mn-cs"/>
                        </a:rPr>
                        <a:t>OneCampus</a:t>
                      </a:r>
                      <a:r>
                        <a:rPr lang="en-US" sz="1600" b="1" u="sng" kern="1200" dirty="0" smtClean="0">
                          <a:solidFill>
                            <a:schemeClr val="tx1"/>
                          </a:solidFill>
                          <a:effectLst/>
                          <a:latin typeface="+mn-lt"/>
                          <a:ea typeface="+mn-ea"/>
                          <a:cs typeface="+mn-cs"/>
                        </a:rPr>
                        <a:t> Portal </a:t>
                      </a:r>
                    </a:p>
                    <a:p>
                      <a:pPr algn="ctr"/>
                      <a:r>
                        <a:rPr lang="en-US" sz="1400" b="1" kern="1200" dirty="0" smtClean="0">
                          <a:solidFill>
                            <a:schemeClr val="tx1"/>
                          </a:solidFill>
                          <a:effectLst/>
                          <a:latin typeface="+mn-lt"/>
                          <a:ea typeface="+mn-ea"/>
                          <a:cs typeface="+mn-cs"/>
                        </a:rPr>
                        <a:t>Employee Launchpad</a:t>
                      </a:r>
                    </a:p>
                    <a:p>
                      <a:pPr algn="ctr"/>
                      <a:r>
                        <a:rPr lang="en-US" sz="1400" b="1" i="1" kern="1200" dirty="0" err="1" smtClean="0">
                          <a:solidFill>
                            <a:schemeClr val="tx1"/>
                          </a:solidFill>
                          <a:effectLst/>
                          <a:latin typeface="+mn-lt"/>
                          <a:ea typeface="+mn-ea"/>
                          <a:cs typeface="+mn-cs"/>
                        </a:rPr>
                        <a:t>SuccessFactors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600" b="1" u="sng" kern="1200" dirty="0" err="1" smtClean="0">
                          <a:solidFill>
                            <a:schemeClr val="tx1"/>
                          </a:solidFill>
                          <a:effectLst/>
                          <a:latin typeface="+mn-lt"/>
                          <a:ea typeface="+mn-ea"/>
                          <a:cs typeface="+mn-cs"/>
                        </a:rPr>
                        <a:t>OneCampus</a:t>
                      </a:r>
                      <a:r>
                        <a:rPr lang="en-US" sz="1600" b="1" u="sng" kern="1200" dirty="0" smtClean="0">
                          <a:solidFill>
                            <a:schemeClr val="tx1"/>
                          </a:solidFill>
                          <a:effectLst/>
                          <a:latin typeface="+mn-lt"/>
                          <a:ea typeface="+mn-ea"/>
                          <a:cs typeface="+mn-cs"/>
                        </a:rPr>
                        <a:t> Portal</a:t>
                      </a:r>
                    </a:p>
                    <a:p>
                      <a:pPr algn="ctr"/>
                      <a:r>
                        <a:rPr lang="en-US" sz="1400" b="1" kern="1200" dirty="0" smtClean="0">
                          <a:solidFill>
                            <a:schemeClr val="tx1"/>
                          </a:solidFill>
                          <a:effectLst/>
                          <a:latin typeface="+mn-lt"/>
                          <a:ea typeface="+mn-ea"/>
                          <a:cs typeface="+mn-cs"/>
                        </a:rPr>
                        <a:t>Timekeeping System</a:t>
                      </a:r>
                    </a:p>
                    <a:p>
                      <a:pPr algn="ctr"/>
                      <a:r>
                        <a:rPr lang="en-US" sz="1400" b="1" i="1" kern="1200" dirty="0" err="1" smtClean="0">
                          <a:solidFill>
                            <a:schemeClr val="tx1"/>
                          </a:solidFill>
                          <a:effectLst/>
                          <a:latin typeface="+mn-lt"/>
                          <a:ea typeface="+mn-ea"/>
                          <a:cs typeface="+mn-cs"/>
                        </a:rPr>
                        <a:t>Webclock</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600" dirty="0">
                          <a:solidFill>
                            <a:schemeClr val="tx1"/>
                          </a:solidFill>
                          <a:effectLst/>
                          <a:latin typeface="+mn-lt"/>
                        </a:rPr>
                        <a:t>Web </a:t>
                      </a:r>
                      <a:r>
                        <a:rPr lang="en-US" sz="1600" dirty="0" smtClean="0">
                          <a:solidFill>
                            <a:schemeClr val="tx1"/>
                          </a:solidFill>
                          <a:effectLst/>
                          <a:latin typeface="+mn-lt"/>
                        </a:rPr>
                        <a:t>Browser </a:t>
                      </a:r>
                    </a:p>
                    <a:p>
                      <a:pPr marL="0" marR="0" algn="ctr">
                        <a:lnSpc>
                          <a:spcPct val="115000"/>
                        </a:lnSpc>
                        <a:spcBef>
                          <a:spcPts val="0"/>
                        </a:spcBef>
                        <a:spcAft>
                          <a:spcPts val="0"/>
                        </a:spcAft>
                      </a:pP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300"/>
                        </a:spcBef>
                        <a:spcAft>
                          <a:spcPts val="300"/>
                        </a:spcAft>
                      </a:pPr>
                      <a:r>
                        <a:rPr lang="en-US" sz="1600" dirty="0">
                          <a:solidFill>
                            <a:schemeClr val="tx1"/>
                          </a:solidFill>
                          <a:effectLst/>
                          <a:latin typeface="+mn-lt"/>
                        </a:rPr>
                        <a:t>Kiosk</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12683175"/>
                  </a:ext>
                </a:extLst>
              </a:tr>
              <a:tr h="3195229">
                <a:tc>
                  <a:txBody>
                    <a:bodyPr/>
                    <a:lstStyle/>
                    <a:p>
                      <a:pPr marL="285750" marR="0" indent="-285750">
                        <a:lnSpc>
                          <a:spcPct val="115000"/>
                        </a:lnSpc>
                        <a:spcBef>
                          <a:spcPts val="300"/>
                        </a:spcBef>
                        <a:spcAft>
                          <a:spcPts val="300"/>
                        </a:spcAft>
                        <a:buFont typeface="Arial" panose="020B0604020202020204" pitchFamily="34" charset="0"/>
                        <a:buChar char="•"/>
                      </a:pPr>
                      <a:r>
                        <a:rPr lang="en-US" sz="1600" b="0" dirty="0">
                          <a:solidFill>
                            <a:schemeClr val="tx1"/>
                          </a:solidFill>
                          <a:effectLst/>
                        </a:rPr>
                        <a:t>Navigate to the One Campus Employee Portal </a:t>
                      </a:r>
                      <a:r>
                        <a:rPr lang="en-US" sz="1600" b="0" dirty="0" smtClean="0">
                          <a:solidFill>
                            <a:schemeClr val="tx1"/>
                          </a:solidFill>
                          <a:effectLst/>
                        </a:rPr>
                        <a:t>(</a:t>
                      </a:r>
                      <a:r>
                        <a:rPr lang="en-US" sz="1600" b="0" u="sng" dirty="0" smtClean="0">
                          <a:solidFill>
                            <a:schemeClr val="tx1"/>
                          </a:solidFill>
                          <a:effectLst/>
                          <a:hlinkClick r:id="rId2"/>
                        </a:rPr>
                        <a:t>one.purdue.edu</a:t>
                      </a:r>
                      <a:r>
                        <a:rPr lang="en-US" sz="1600" b="0" u="sng" dirty="0" smtClean="0">
                          <a:solidFill>
                            <a:schemeClr val="tx1"/>
                          </a:solidFill>
                          <a:effectLst/>
                        </a:rPr>
                        <a:t>)</a:t>
                      </a:r>
                      <a:endParaRPr lang="en-US" sz="1600" b="0" u="none" dirty="0" smtClean="0">
                        <a:solidFill>
                          <a:schemeClr val="tx1"/>
                        </a:solidFill>
                        <a:effectLst/>
                      </a:endParaRPr>
                    </a:p>
                    <a:p>
                      <a:pPr marL="285750" marR="0" indent="-285750">
                        <a:lnSpc>
                          <a:spcPct val="115000"/>
                        </a:lnSpc>
                        <a:spcBef>
                          <a:spcPts val="300"/>
                        </a:spcBef>
                        <a:spcAft>
                          <a:spcPts val="300"/>
                        </a:spcAft>
                        <a:buFont typeface="Arial" panose="020B0604020202020204" pitchFamily="34" charset="0"/>
                        <a:buChar char="•"/>
                      </a:pPr>
                      <a:r>
                        <a:rPr lang="en-US" sz="1600" b="0" dirty="0" smtClean="0">
                          <a:solidFill>
                            <a:schemeClr val="tx1"/>
                          </a:solidFill>
                          <a:effectLst/>
                        </a:rPr>
                        <a:t>Click </a:t>
                      </a:r>
                      <a:r>
                        <a:rPr lang="en-US" sz="1600" b="1" dirty="0">
                          <a:solidFill>
                            <a:schemeClr val="tx1"/>
                          </a:solidFill>
                          <a:effectLst/>
                        </a:rPr>
                        <a:t>Employee </a:t>
                      </a:r>
                      <a:r>
                        <a:rPr lang="en-US" sz="1600" b="1" dirty="0" smtClean="0">
                          <a:solidFill>
                            <a:schemeClr val="tx1"/>
                          </a:solidFill>
                          <a:effectLst/>
                        </a:rPr>
                        <a:t>Launchpad</a:t>
                      </a:r>
                      <a:r>
                        <a:rPr lang="en-US" sz="1600" b="0" dirty="0" smtClean="0">
                          <a:solidFill>
                            <a:schemeClr val="tx1"/>
                          </a:solidFill>
                          <a:effectLst/>
                        </a:rPr>
                        <a:t>.</a:t>
                      </a:r>
                    </a:p>
                    <a:p>
                      <a:pPr marL="285750" marR="0" indent="-285750">
                        <a:lnSpc>
                          <a:spcPct val="115000"/>
                        </a:lnSpc>
                        <a:spcBef>
                          <a:spcPts val="300"/>
                        </a:spcBef>
                        <a:spcAft>
                          <a:spcPts val="300"/>
                        </a:spcAft>
                        <a:buFont typeface="Arial" panose="020B0604020202020204" pitchFamily="34" charset="0"/>
                        <a:buChar char="•"/>
                      </a:pPr>
                      <a:endParaRPr lang="en-US" sz="1600" b="0" dirty="0" smtClean="0">
                        <a:solidFill>
                          <a:schemeClr val="tx1"/>
                        </a:solidFill>
                        <a:effectLst/>
                      </a:endParaRPr>
                    </a:p>
                    <a:p>
                      <a:pPr marL="0" marR="0" indent="0">
                        <a:lnSpc>
                          <a:spcPct val="115000"/>
                        </a:lnSpc>
                        <a:spcBef>
                          <a:spcPts val="300"/>
                        </a:spcBef>
                        <a:spcAft>
                          <a:spcPts val="300"/>
                        </a:spcAft>
                        <a:buFont typeface="Arial" panose="020B0604020202020204" pitchFamily="34" charset="0"/>
                        <a:buNone/>
                      </a:pPr>
                      <a:endParaRPr lang="en-US" sz="1600" b="0" dirty="0" smtClean="0">
                        <a:solidFill>
                          <a:schemeClr val="tx1"/>
                        </a:solidFill>
                        <a:effectLst/>
                      </a:endParaRPr>
                    </a:p>
                    <a:p>
                      <a:pPr marL="285750" marR="0" indent="-285750">
                        <a:lnSpc>
                          <a:spcPct val="115000"/>
                        </a:lnSpc>
                        <a:spcBef>
                          <a:spcPts val="300"/>
                        </a:spcBef>
                        <a:spcAft>
                          <a:spcPts val="300"/>
                        </a:spcAft>
                        <a:buFont typeface="Arial" panose="020B0604020202020204" pitchFamily="34" charset="0"/>
                        <a:buChar char="•"/>
                      </a:pPr>
                      <a:r>
                        <a:rPr lang="en-US" sz="1600" b="0" dirty="0" smtClean="0">
                          <a:solidFill>
                            <a:schemeClr val="tx1"/>
                          </a:solidFill>
                          <a:effectLst/>
                        </a:rPr>
                        <a:t>Log </a:t>
                      </a:r>
                      <a:r>
                        <a:rPr lang="en-US" sz="1600" b="0" dirty="0">
                          <a:solidFill>
                            <a:schemeClr val="tx1"/>
                          </a:solidFill>
                          <a:effectLst/>
                        </a:rPr>
                        <a:t>in using your </a:t>
                      </a:r>
                      <a:r>
                        <a:rPr lang="en-US" sz="1600" b="0" dirty="0" err="1" smtClean="0">
                          <a:solidFill>
                            <a:schemeClr val="tx1"/>
                          </a:solidFill>
                          <a:effectLst/>
                        </a:rPr>
                        <a:t>BoilerKey</a:t>
                      </a:r>
                      <a:r>
                        <a:rPr lang="en-US" sz="1600" b="0" dirty="0" smtClean="0">
                          <a:solidFill>
                            <a:schemeClr val="tx1"/>
                          </a:solidFill>
                          <a:effectLst/>
                        </a:rPr>
                        <a:t>.</a:t>
                      </a:r>
                    </a:p>
                    <a:p>
                      <a:pPr marL="285750" marR="0" indent="-285750">
                        <a:lnSpc>
                          <a:spcPct val="115000"/>
                        </a:lnSpc>
                        <a:spcBef>
                          <a:spcPts val="300"/>
                        </a:spcBef>
                        <a:spcAft>
                          <a:spcPts val="300"/>
                        </a:spcAft>
                        <a:buFont typeface="Arial" panose="020B0604020202020204" pitchFamily="34" charset="0"/>
                        <a:buChar char="•"/>
                      </a:pPr>
                      <a:r>
                        <a:rPr lang="en-US" sz="1600" b="0" dirty="0" smtClean="0">
                          <a:solidFill>
                            <a:schemeClr val="tx1"/>
                          </a:solidFill>
                          <a:effectLst/>
                        </a:rPr>
                        <a:t>On </a:t>
                      </a:r>
                      <a:r>
                        <a:rPr lang="en-US" sz="1600" b="0" dirty="0">
                          <a:solidFill>
                            <a:schemeClr val="tx1"/>
                          </a:solidFill>
                          <a:effectLst/>
                        </a:rPr>
                        <a:t>the homepage, click the </a:t>
                      </a:r>
                      <a:r>
                        <a:rPr lang="en-US" sz="1600" b="0" dirty="0" err="1">
                          <a:solidFill>
                            <a:schemeClr val="tx1"/>
                          </a:solidFill>
                          <a:effectLst/>
                        </a:rPr>
                        <a:t>WebClock</a:t>
                      </a:r>
                      <a:r>
                        <a:rPr lang="en-US" sz="1600" b="0" dirty="0">
                          <a:solidFill>
                            <a:schemeClr val="tx1"/>
                          </a:solidFill>
                          <a:effectLst/>
                        </a:rPr>
                        <a:t> tile.</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Navigate to the One Campus Employee Portal (</a:t>
                      </a:r>
                      <a:r>
                        <a:rPr lang="en-US" sz="1600" u="sng" kern="1200" dirty="0" smtClean="0">
                          <a:solidFill>
                            <a:schemeClr val="dk1"/>
                          </a:solidFill>
                          <a:effectLst/>
                          <a:latin typeface="+mn-lt"/>
                          <a:ea typeface="+mn-ea"/>
                          <a:cs typeface="+mn-cs"/>
                          <a:hlinkClick r:id="rId3"/>
                        </a:rPr>
                        <a:t>one.purdue.edu</a:t>
                      </a:r>
                      <a:r>
                        <a:rPr lang="en-US" sz="1600" u="sng" kern="1200" dirty="0" smtClean="0">
                          <a:solidFill>
                            <a:schemeClr val="dk1"/>
                          </a:solidFill>
                          <a:effectLst/>
                          <a:latin typeface="+mn-lt"/>
                          <a:ea typeface="+mn-ea"/>
                          <a:cs typeface="+mn-cs"/>
                        </a:rPr>
                        <a:t>)</a:t>
                      </a:r>
                      <a:endParaRPr lang="en-US" sz="1600" u="none" kern="1200" dirty="0" smtClean="0">
                        <a:solidFill>
                          <a:schemeClr val="dk1"/>
                        </a:solidFill>
                        <a:effectLst/>
                        <a:latin typeface="+mn-lt"/>
                        <a:ea typeface="+mn-ea"/>
                        <a:cs typeface="+mn-cs"/>
                      </a:endParaRPr>
                    </a:p>
                    <a:p>
                      <a:pPr marL="285750" indent="-285750">
                        <a:buFont typeface="Arial" panose="020B0604020202020204" pitchFamily="34" charset="0"/>
                        <a:buChar char="•"/>
                      </a:pPr>
                      <a:endParaRPr lang="en-US" sz="1600" u="none"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Click </a:t>
                      </a:r>
                      <a:r>
                        <a:rPr lang="en-US" sz="1600" b="1" kern="1200" dirty="0" smtClean="0">
                          <a:solidFill>
                            <a:schemeClr val="dk1"/>
                          </a:solidFill>
                          <a:effectLst/>
                          <a:latin typeface="+mn-lt"/>
                          <a:ea typeface="+mn-ea"/>
                          <a:cs typeface="+mn-cs"/>
                        </a:rPr>
                        <a:t>Timekeeping System.</a:t>
                      </a:r>
                    </a:p>
                    <a:p>
                      <a:pPr marL="285750" indent="-285750">
                        <a:buFont typeface="Arial" panose="020B0604020202020204" pitchFamily="34" charset="0"/>
                        <a:buChar char="•"/>
                      </a:pPr>
                      <a:endParaRPr lang="en-US" sz="1600" b="1" kern="1200" dirty="0" smtClean="0">
                        <a:solidFill>
                          <a:schemeClr val="dk1"/>
                        </a:solidFill>
                        <a:effectLst/>
                        <a:latin typeface="+mn-lt"/>
                        <a:ea typeface="+mn-ea"/>
                        <a:cs typeface="+mn-cs"/>
                      </a:endParaRPr>
                    </a:p>
                    <a:p>
                      <a:pPr marL="285750" indent="-285750">
                        <a:buFont typeface="Arial" panose="020B0604020202020204" pitchFamily="34" charset="0"/>
                        <a:buChar char="•"/>
                      </a:pPr>
                      <a:endParaRPr lang="en-US" sz="1600" b="1" kern="1200" dirty="0" smtClean="0">
                        <a:solidFill>
                          <a:schemeClr val="dk1"/>
                        </a:solidFill>
                        <a:effectLst/>
                        <a:latin typeface="+mn-lt"/>
                        <a:ea typeface="+mn-ea"/>
                        <a:cs typeface="+mn-cs"/>
                      </a:endParaRPr>
                    </a:p>
                    <a:p>
                      <a:pPr marL="285750" indent="-285750">
                        <a:buFont typeface="Arial" panose="020B0604020202020204" pitchFamily="34" charset="0"/>
                        <a:buChar char="•"/>
                      </a:pPr>
                      <a:endParaRPr lang="en-US" sz="1600" b="1" kern="1200" dirty="0" smtClean="0">
                        <a:solidFill>
                          <a:schemeClr val="dk1"/>
                        </a:solidFill>
                        <a:effectLst/>
                        <a:latin typeface="+mn-lt"/>
                        <a:ea typeface="+mn-ea"/>
                        <a:cs typeface="+mn-cs"/>
                      </a:endParaRPr>
                    </a:p>
                    <a:p>
                      <a:pPr marL="285750" indent="-285750">
                        <a:buFont typeface="Arial" panose="020B0604020202020204" pitchFamily="34" charset="0"/>
                        <a:buChar char="•"/>
                      </a:pPr>
                      <a:endParaRPr lang="en-US" sz="1600" b="1"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Log in using your </a:t>
                      </a:r>
                      <a:r>
                        <a:rPr lang="en-US" sz="1600" kern="1200" dirty="0" err="1" smtClean="0">
                          <a:solidFill>
                            <a:schemeClr val="dk1"/>
                          </a:solidFill>
                          <a:effectLst/>
                          <a:latin typeface="+mn-lt"/>
                          <a:ea typeface="+mn-ea"/>
                          <a:cs typeface="+mn-cs"/>
                        </a:rPr>
                        <a:t>BoilerKey</a:t>
                      </a:r>
                      <a:r>
                        <a:rPr lang="en-US" sz="1600" kern="1200" dirty="0" smtClean="0">
                          <a:solidFill>
                            <a:schemeClr val="dk1"/>
                          </a:solidFill>
                          <a:effectLst/>
                          <a:latin typeface="+mn-lt"/>
                          <a:ea typeface="+mn-ea"/>
                          <a:cs typeface="+mn-cs"/>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nSpc>
                          <a:spcPct val="115000"/>
                        </a:lnSpc>
                        <a:spcBef>
                          <a:spcPts val="0"/>
                        </a:spcBef>
                        <a:spcAft>
                          <a:spcPts val="0"/>
                        </a:spcAft>
                        <a:buFont typeface="Arial" panose="020B0604020202020204" pitchFamily="34" charset="0"/>
                        <a:buChar char="•"/>
                      </a:pPr>
                      <a:r>
                        <a:rPr lang="en-US" sz="1600" dirty="0">
                          <a:solidFill>
                            <a:schemeClr val="tx1"/>
                          </a:solidFill>
                          <a:effectLst/>
                        </a:rPr>
                        <a:t>On your computer or mobile device’s web browser, navigate to </a:t>
                      </a:r>
                      <a:r>
                        <a:rPr lang="en-US" sz="1600" u="sng" dirty="0" smtClean="0">
                          <a:solidFill>
                            <a:schemeClr val="tx1"/>
                          </a:solidFill>
                          <a:effectLst/>
                          <a:hlinkClick r:id="rId4"/>
                        </a:rPr>
                        <a:t>webclock.purdue.edu</a:t>
                      </a:r>
                      <a:endParaRPr lang="en-US" sz="1600" u="none" dirty="0" smtClean="0">
                        <a:solidFill>
                          <a:schemeClr val="tx1"/>
                        </a:solidFill>
                        <a:effectLst/>
                      </a:endParaRPr>
                    </a:p>
                    <a:p>
                      <a:pPr marL="742950" marR="0" lvl="1" indent="-285750">
                        <a:lnSpc>
                          <a:spcPct val="115000"/>
                        </a:lnSpc>
                        <a:spcBef>
                          <a:spcPts val="0"/>
                        </a:spcBef>
                        <a:spcAft>
                          <a:spcPts val="0"/>
                        </a:spcAft>
                        <a:buFont typeface="Arial" panose="020B0604020202020204" pitchFamily="34" charset="0"/>
                        <a:buChar char="•"/>
                      </a:pPr>
                      <a:r>
                        <a:rPr lang="en-US" sz="1400" dirty="0" smtClean="0">
                          <a:solidFill>
                            <a:schemeClr val="tx1"/>
                          </a:solidFill>
                          <a:effectLst/>
                        </a:rPr>
                        <a:t>This </a:t>
                      </a:r>
                      <a:r>
                        <a:rPr lang="en-US" sz="1400" dirty="0">
                          <a:solidFill>
                            <a:schemeClr val="tx1"/>
                          </a:solidFill>
                          <a:effectLst/>
                        </a:rPr>
                        <a:t>link can be bookmarked or saved as a favorite for convenience. </a:t>
                      </a:r>
                      <a:endParaRPr lang="en-US" sz="1400" dirty="0" smtClean="0">
                        <a:solidFill>
                          <a:schemeClr val="tx1"/>
                        </a:solidFill>
                        <a:effectLst/>
                      </a:endParaRPr>
                    </a:p>
                    <a:p>
                      <a:pPr marL="285750" marR="0" lvl="0" indent="-285750">
                        <a:lnSpc>
                          <a:spcPct val="115000"/>
                        </a:lnSpc>
                        <a:spcBef>
                          <a:spcPts val="0"/>
                        </a:spcBef>
                        <a:spcAft>
                          <a:spcPts val="0"/>
                        </a:spcAft>
                        <a:buFont typeface="Arial" panose="020B0604020202020204" pitchFamily="34" charset="0"/>
                        <a:buChar char="•"/>
                      </a:pPr>
                      <a:r>
                        <a:rPr lang="en-US" sz="1600" dirty="0" smtClean="0">
                          <a:solidFill>
                            <a:schemeClr val="tx1"/>
                          </a:solidFill>
                          <a:effectLst/>
                        </a:rPr>
                        <a:t>Log </a:t>
                      </a:r>
                      <a:r>
                        <a:rPr lang="en-US" sz="1600" dirty="0">
                          <a:solidFill>
                            <a:schemeClr val="tx1"/>
                          </a:solidFill>
                          <a:effectLst/>
                        </a:rPr>
                        <a:t>in </a:t>
                      </a:r>
                      <a:r>
                        <a:rPr lang="en-US" sz="1600" dirty="0" smtClean="0">
                          <a:solidFill>
                            <a:schemeClr val="tx1"/>
                          </a:solidFill>
                          <a:effectLst/>
                        </a:rPr>
                        <a:t>your</a:t>
                      </a:r>
                      <a:r>
                        <a:rPr lang="en-US" sz="1600" baseline="0" dirty="0" smtClean="0">
                          <a:solidFill>
                            <a:schemeClr val="tx1"/>
                          </a:solidFill>
                          <a:effectLst/>
                        </a:rPr>
                        <a:t> </a:t>
                      </a:r>
                      <a:r>
                        <a:rPr lang="en-US" sz="1600" dirty="0" err="1" smtClean="0">
                          <a:solidFill>
                            <a:schemeClr val="tx1"/>
                          </a:solidFill>
                          <a:effectLst/>
                        </a:rPr>
                        <a:t>BoilerKey</a:t>
                      </a:r>
                      <a:r>
                        <a:rPr lang="en-US" sz="1600" dirty="0" smtClean="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300"/>
                        </a:spcBef>
                        <a:spcAft>
                          <a:spcPts val="300"/>
                        </a:spcAft>
                      </a:pPr>
                      <a:r>
                        <a:rPr lang="en-US" sz="1600" dirty="0">
                          <a:solidFill>
                            <a:schemeClr val="tx1"/>
                          </a:solidFill>
                          <a:effectLst/>
                        </a:rPr>
                        <a:t>At the kiosk, swipe your Purdue ID Card through the card reader.</a:t>
                      </a:r>
                    </a:p>
                    <a:p>
                      <a:pPr marL="0" marR="0">
                        <a:lnSpc>
                          <a:spcPct val="115000"/>
                        </a:lnSpc>
                        <a:spcBef>
                          <a:spcPts val="300"/>
                        </a:spcBef>
                        <a:spcAft>
                          <a:spcPts val="30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9478518"/>
                  </a:ext>
                </a:extLst>
              </a:tr>
            </a:tbl>
          </a:graphicData>
        </a:graphic>
      </p:graphicFrame>
      <p:sp>
        <p:nvSpPr>
          <p:cNvPr id="8" name="Rectangle 7"/>
          <p:cNvSpPr/>
          <p:nvPr/>
        </p:nvSpPr>
        <p:spPr>
          <a:xfrm>
            <a:off x="608940" y="1408720"/>
            <a:ext cx="10588304" cy="806375"/>
          </a:xfrm>
          <a:prstGeom prst="rect">
            <a:avLst/>
          </a:prstGeom>
        </p:spPr>
        <p:txBody>
          <a:bodyPr wrap="square">
            <a:spAutoFit/>
          </a:bodyPr>
          <a:lstStyle/>
          <a:p>
            <a:pPr marL="285750" indent="-285750">
              <a:lnSpc>
                <a:spcPct val="115000"/>
              </a:lnSpc>
              <a:spcBef>
                <a:spcPts val="300"/>
              </a:spcBef>
              <a:spcAft>
                <a:spcPts val="300"/>
              </a:spcAft>
              <a:buFont typeface="Arial" panose="020B0604020202020204" pitchFamily="34" charset="0"/>
              <a:buChar char="•"/>
            </a:pPr>
            <a:r>
              <a:rPr lang="en-US" b="1" dirty="0"/>
              <a:t>The Purdue </a:t>
            </a:r>
            <a:r>
              <a:rPr lang="en-US" b="1" dirty="0" err="1" smtClean="0"/>
              <a:t>Webclock</a:t>
            </a:r>
            <a:r>
              <a:rPr lang="en-US" b="1" dirty="0" smtClean="0"/>
              <a:t> </a:t>
            </a:r>
            <a:r>
              <a:rPr lang="en-US" b="1" dirty="0"/>
              <a:t>can be accessed via </a:t>
            </a:r>
            <a:r>
              <a:rPr lang="en-US" b="1" dirty="0" smtClean="0"/>
              <a:t>four </a:t>
            </a:r>
            <a:r>
              <a:rPr lang="en-US" b="1" dirty="0"/>
              <a:t>different access points. </a:t>
            </a:r>
            <a:endParaRPr lang="en-US" b="1" dirty="0" smtClean="0"/>
          </a:p>
          <a:p>
            <a:pPr marL="285750" indent="-285750">
              <a:lnSpc>
                <a:spcPct val="115000"/>
              </a:lnSpc>
              <a:spcBef>
                <a:spcPts val="300"/>
              </a:spcBef>
              <a:spcAft>
                <a:spcPts val="300"/>
              </a:spcAft>
              <a:buFont typeface="Arial" panose="020B0604020202020204" pitchFamily="34" charset="0"/>
              <a:buChar char="•"/>
            </a:pPr>
            <a:r>
              <a:rPr lang="en-US" b="1" dirty="0" smtClean="0"/>
              <a:t>Your </a:t>
            </a:r>
            <a:r>
              <a:rPr lang="en-US" b="1" dirty="0"/>
              <a:t>department will designate a best practice as far as which access method you should utilize</a:t>
            </a:r>
            <a:r>
              <a:rPr lang="en-US" dirty="0"/>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940749" y="4578024"/>
            <a:ext cx="2183938" cy="648482"/>
          </a:xfrm>
          <a:prstGeom prst="rect">
            <a:avLst/>
          </a:prstGeom>
          <a:noFill/>
          <a:ln>
            <a:noFill/>
          </a:ln>
        </p:spPr>
      </p:pic>
      <p:pic>
        <p:nvPicPr>
          <p:cNvPr id="4" name="Picture 3"/>
          <p:cNvPicPr>
            <a:picLocks noChangeAspect="1"/>
          </p:cNvPicPr>
          <p:nvPr/>
        </p:nvPicPr>
        <p:blipFill>
          <a:blip r:embed="rId6"/>
          <a:stretch>
            <a:fillRect/>
          </a:stretch>
        </p:blipFill>
        <p:spPr>
          <a:xfrm>
            <a:off x="3775189" y="4578024"/>
            <a:ext cx="2127903" cy="619360"/>
          </a:xfrm>
          <a:prstGeom prst="rect">
            <a:avLst/>
          </a:prstGeom>
        </p:spPr>
      </p:pic>
    </p:spTree>
    <p:extLst>
      <p:ext uri="{BB962C8B-B14F-4D97-AF65-F5344CB8AC3E}">
        <p14:creationId xmlns:p14="http://schemas.microsoft.com/office/powerpoint/2010/main" val="3808340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the Purdue </a:t>
            </a:r>
            <a:r>
              <a:rPr lang="en-US" dirty="0" err="1" smtClean="0"/>
              <a:t>Webclock</a:t>
            </a:r>
            <a:r>
              <a:rPr lang="en-US" dirty="0" smtClean="0"/>
              <a:t> </a:t>
            </a:r>
            <a:endParaRPr lang="en-US" dirty="0"/>
          </a:p>
        </p:txBody>
      </p:sp>
      <p:pic>
        <p:nvPicPr>
          <p:cNvPr id="6" name="Content Placeholder 5"/>
          <p:cNvPicPr>
            <a:picLocks noGrp="1" noChangeAspect="1"/>
          </p:cNvPicPr>
          <p:nvPr>
            <p:ph idx="1"/>
          </p:nvPr>
        </p:nvPicPr>
        <p:blipFill>
          <a:blip r:embed="rId2"/>
          <a:stretch>
            <a:fillRect/>
          </a:stretch>
        </p:blipFill>
        <p:spPr>
          <a:xfrm>
            <a:off x="1620982" y="1635364"/>
            <a:ext cx="8636923" cy="4213160"/>
          </a:xfrm>
          <a:prstGeom prst="rect">
            <a:avLst/>
          </a:prstGeom>
        </p:spPr>
      </p:pic>
      <p:sp>
        <p:nvSpPr>
          <p:cNvPr id="4" name="Text Placeholder 3"/>
          <p:cNvSpPr>
            <a:spLocks noGrp="1"/>
          </p:cNvSpPr>
          <p:nvPr>
            <p:ph type="body" sz="quarter" idx="10"/>
          </p:nvPr>
        </p:nvSpPr>
        <p:spPr/>
        <p:txBody>
          <a:bodyPr/>
          <a:lstStyle/>
          <a:p>
            <a:r>
              <a:rPr lang="en-US" dirty="0" smtClean="0"/>
              <a:t>Kiosk Access Details</a:t>
            </a:r>
            <a:endParaRPr lang="en-US" dirty="0"/>
          </a:p>
        </p:txBody>
      </p:sp>
      <p:sp>
        <p:nvSpPr>
          <p:cNvPr id="5" name="Slide Number Placeholder 4"/>
          <p:cNvSpPr>
            <a:spLocks noGrp="1"/>
          </p:cNvSpPr>
          <p:nvPr>
            <p:ph type="sldNum" sz="quarter" idx="4"/>
          </p:nvPr>
        </p:nvSpPr>
        <p:spPr/>
        <p:txBody>
          <a:bodyPr/>
          <a:lstStyle/>
          <a:p>
            <a:fld id="{68E526F3-E257-4208-86D0-CB2FD06A1ADF}" type="slidenum">
              <a:rPr lang="en-US" smtClean="0"/>
              <a:pPr/>
              <a:t>15</a:t>
            </a:fld>
            <a:endParaRPr lang="en-US" dirty="0"/>
          </a:p>
        </p:txBody>
      </p:sp>
    </p:spTree>
    <p:extLst>
      <p:ext uri="{BB962C8B-B14F-4D97-AF65-F5344CB8AC3E}">
        <p14:creationId xmlns:p14="http://schemas.microsoft.com/office/powerpoint/2010/main" val="1150993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Recording Time</a:t>
            </a:r>
            <a:endParaRPr lang="en-US" dirty="0"/>
          </a:p>
        </p:txBody>
      </p:sp>
      <p:sp>
        <p:nvSpPr>
          <p:cNvPr id="5" name="Slide Number Placeholder 4"/>
          <p:cNvSpPr>
            <a:spLocks noGrp="1"/>
          </p:cNvSpPr>
          <p:nvPr>
            <p:ph type="sldNum" sz="quarter" idx="4"/>
          </p:nvPr>
        </p:nvSpPr>
        <p:spPr/>
        <p:txBody>
          <a:bodyPr/>
          <a:lstStyle/>
          <a:p>
            <a:fld id="{68E526F3-E257-4208-86D0-CB2FD06A1ADF}" type="slidenum">
              <a:rPr lang="en-US" smtClean="0"/>
              <a:pPr/>
              <a:t>16</a:t>
            </a:fld>
            <a:endParaRPr lang="en-US" dirty="0"/>
          </a:p>
        </p:txBody>
      </p:sp>
    </p:spTree>
    <p:extLst>
      <p:ext uri="{BB962C8B-B14F-4D97-AF65-F5344CB8AC3E}">
        <p14:creationId xmlns:p14="http://schemas.microsoft.com/office/powerpoint/2010/main" val="1700298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Recording Time </a:t>
            </a:r>
            <a:endParaRPr lang="en-US" dirty="0"/>
          </a:p>
        </p:txBody>
      </p:sp>
      <p:sp>
        <p:nvSpPr>
          <p:cNvPr id="6" name="Content Placeholder 5"/>
          <p:cNvSpPr>
            <a:spLocks noGrp="1"/>
          </p:cNvSpPr>
          <p:nvPr>
            <p:ph idx="1"/>
          </p:nvPr>
        </p:nvSpPr>
        <p:spPr>
          <a:xfrm>
            <a:off x="533400" y="1952625"/>
            <a:ext cx="4775200" cy="3824898"/>
          </a:xfrm>
        </p:spPr>
        <p:txBody>
          <a:bodyPr/>
          <a:lstStyle/>
          <a:p>
            <a:pPr marL="0" indent="0">
              <a:buNone/>
            </a:pPr>
            <a:endParaRPr lang="en-US" dirty="0" smtClean="0"/>
          </a:p>
          <a:p>
            <a:pPr marL="0" indent="0">
              <a:buNone/>
            </a:pPr>
            <a:r>
              <a:rPr lang="en-US" i="1" dirty="0" smtClean="0"/>
              <a:t>If you hold multiple positions that utilize the </a:t>
            </a:r>
            <a:r>
              <a:rPr lang="en-US" i="1" dirty="0" err="1" smtClean="0"/>
              <a:t>Webclock</a:t>
            </a:r>
            <a:r>
              <a:rPr lang="en-US" i="1" dirty="0" smtClean="0"/>
              <a:t>:</a:t>
            </a:r>
          </a:p>
          <a:p>
            <a:endParaRPr lang="en-US" i="1" dirty="0"/>
          </a:p>
          <a:p>
            <a:pPr marL="0" indent="0">
              <a:buNone/>
            </a:pPr>
            <a:r>
              <a:rPr lang="en-US" dirty="0"/>
              <a:t>C</a:t>
            </a:r>
            <a:r>
              <a:rPr lang="en-US" dirty="0" smtClean="0"/>
              <a:t>hoose the position for which you would like to record time</a:t>
            </a:r>
            <a:endParaRPr lang="en-US" dirty="0"/>
          </a:p>
        </p:txBody>
      </p:sp>
      <p:sp>
        <p:nvSpPr>
          <p:cNvPr id="4" name="Slide Number Placeholder 3"/>
          <p:cNvSpPr>
            <a:spLocks noGrp="1"/>
          </p:cNvSpPr>
          <p:nvPr>
            <p:ph type="sldNum" sz="quarter" idx="4"/>
          </p:nvPr>
        </p:nvSpPr>
        <p:spPr/>
        <p:txBody>
          <a:bodyPr/>
          <a:lstStyle/>
          <a:p>
            <a:fld id="{68E526F3-E257-4208-86D0-CB2FD06A1ADF}" type="slidenum">
              <a:rPr lang="en-US" smtClean="0"/>
              <a:pPr/>
              <a:t>17</a:t>
            </a:fld>
            <a:endParaRPr lang="en-US" dirty="0"/>
          </a:p>
        </p:txBody>
      </p:sp>
      <p:pic>
        <p:nvPicPr>
          <p:cNvPr id="8" name="Picture 7"/>
          <p:cNvPicPr/>
          <p:nvPr/>
        </p:nvPicPr>
        <p:blipFill>
          <a:blip r:embed="rId2"/>
          <a:stretch>
            <a:fillRect/>
          </a:stretch>
        </p:blipFill>
        <p:spPr>
          <a:xfrm>
            <a:off x="5855864" y="2336800"/>
            <a:ext cx="5853536" cy="1786466"/>
          </a:xfrm>
          <a:prstGeom prst="rect">
            <a:avLst/>
          </a:prstGeom>
        </p:spPr>
      </p:pic>
      <p:sp>
        <p:nvSpPr>
          <p:cNvPr id="9" name="Right Arrow 8"/>
          <p:cNvSpPr/>
          <p:nvPr/>
        </p:nvSpPr>
        <p:spPr>
          <a:xfrm rot="13390482">
            <a:off x="8001001" y="3852332"/>
            <a:ext cx="889000" cy="54186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258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Recording Time </a:t>
            </a:r>
            <a:endParaRPr lang="en-US" dirty="0"/>
          </a:p>
        </p:txBody>
      </p:sp>
      <p:sp>
        <p:nvSpPr>
          <p:cNvPr id="6" name="Content Placeholder 5"/>
          <p:cNvSpPr>
            <a:spLocks noGrp="1"/>
          </p:cNvSpPr>
          <p:nvPr>
            <p:ph idx="1"/>
          </p:nvPr>
        </p:nvSpPr>
        <p:spPr>
          <a:xfrm>
            <a:off x="533400" y="1346200"/>
            <a:ext cx="4775200" cy="4431323"/>
          </a:xfrm>
        </p:spPr>
        <p:txBody>
          <a:bodyPr/>
          <a:lstStyle/>
          <a:p>
            <a:endParaRPr lang="en-US" dirty="0" smtClean="0"/>
          </a:p>
          <a:p>
            <a:pPr marL="0" indent="0">
              <a:buNone/>
            </a:pPr>
            <a:r>
              <a:rPr lang="en-US" sz="2400" i="1" dirty="0" smtClean="0"/>
              <a:t>If you are a supervisor who uses the </a:t>
            </a:r>
            <a:r>
              <a:rPr lang="en-US" sz="2400" i="1" dirty="0" err="1" smtClean="0"/>
              <a:t>webclock</a:t>
            </a:r>
            <a:r>
              <a:rPr lang="en-US" sz="2400" i="1" dirty="0" smtClean="0"/>
              <a:t> to record time:</a:t>
            </a:r>
          </a:p>
          <a:p>
            <a:pPr marL="0" indent="0">
              <a:buNone/>
            </a:pPr>
            <a:endParaRPr lang="en-US" sz="2400" i="1" dirty="0" smtClean="0"/>
          </a:p>
          <a:p>
            <a:pPr marL="0" indent="0">
              <a:buNone/>
            </a:pPr>
            <a:r>
              <a:rPr lang="en-US" sz="2400" dirty="0" smtClean="0"/>
              <a:t>1. Click to open the menu in the upper left corner of the screen</a:t>
            </a:r>
            <a:endParaRPr lang="en-US" sz="2400" dirty="0"/>
          </a:p>
          <a:p>
            <a:pPr marL="0" indent="0">
              <a:buNone/>
            </a:pPr>
            <a:endParaRPr lang="en-US" sz="2400" dirty="0" smtClean="0"/>
          </a:p>
          <a:p>
            <a:pPr marL="0" indent="0">
              <a:buNone/>
            </a:pPr>
            <a:r>
              <a:rPr lang="en-US" sz="2400" dirty="0" smtClean="0"/>
              <a:t>2. Under </a:t>
            </a:r>
            <a:r>
              <a:rPr lang="en-US" sz="2400" dirty="0"/>
              <a:t>Employee View, click My Time.</a:t>
            </a:r>
          </a:p>
          <a:p>
            <a:endParaRPr lang="en-US" sz="2400" dirty="0"/>
          </a:p>
        </p:txBody>
      </p:sp>
      <p:sp>
        <p:nvSpPr>
          <p:cNvPr id="4" name="Slide Number Placeholder 3"/>
          <p:cNvSpPr>
            <a:spLocks noGrp="1"/>
          </p:cNvSpPr>
          <p:nvPr>
            <p:ph type="sldNum" sz="quarter" idx="4"/>
          </p:nvPr>
        </p:nvSpPr>
        <p:spPr/>
        <p:txBody>
          <a:bodyPr/>
          <a:lstStyle/>
          <a:p>
            <a:fld id="{68E526F3-E257-4208-86D0-CB2FD06A1ADF}" type="slidenum">
              <a:rPr lang="en-US" smtClean="0"/>
              <a:pPr/>
              <a:t>18</a:t>
            </a:fld>
            <a:endParaRPr lang="en-US" dirty="0"/>
          </a:p>
        </p:txBody>
      </p:sp>
      <p:pic>
        <p:nvPicPr>
          <p:cNvPr id="7" name="Picture 6"/>
          <p:cNvPicPr/>
          <p:nvPr/>
        </p:nvPicPr>
        <p:blipFill>
          <a:blip r:embed="rId2"/>
          <a:stretch>
            <a:fillRect/>
          </a:stretch>
        </p:blipFill>
        <p:spPr>
          <a:xfrm>
            <a:off x="6234590" y="1551557"/>
            <a:ext cx="3688343" cy="4061844"/>
          </a:xfrm>
          <a:prstGeom prst="rect">
            <a:avLst/>
          </a:prstGeom>
        </p:spPr>
      </p:pic>
      <p:sp>
        <p:nvSpPr>
          <p:cNvPr id="2" name="Rounded Rectangular Callout 1"/>
          <p:cNvSpPr/>
          <p:nvPr/>
        </p:nvSpPr>
        <p:spPr>
          <a:xfrm>
            <a:off x="6601767" y="1868993"/>
            <a:ext cx="422032" cy="401934"/>
          </a:xfrm>
          <a:prstGeom prst="wedgeRoundRectCallout">
            <a:avLst>
              <a:gd name="adj1" fmla="val -64901"/>
              <a:gd name="adj2" fmla="val 85000"/>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3" name="Rounded Rectangular Callout 12"/>
          <p:cNvSpPr/>
          <p:nvPr/>
        </p:nvSpPr>
        <p:spPr>
          <a:xfrm>
            <a:off x="7586392" y="4302369"/>
            <a:ext cx="422032" cy="401934"/>
          </a:xfrm>
          <a:prstGeom prst="wedgeRoundRectCallout">
            <a:avLst>
              <a:gd name="adj1" fmla="val -64901"/>
              <a:gd name="adj2" fmla="val 85000"/>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1637395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Recording Time </a:t>
            </a:r>
            <a:endParaRPr lang="en-US" dirty="0"/>
          </a:p>
        </p:txBody>
      </p:sp>
      <p:sp>
        <p:nvSpPr>
          <p:cNvPr id="6" name="Content Placeholder 5"/>
          <p:cNvSpPr>
            <a:spLocks noGrp="1"/>
          </p:cNvSpPr>
          <p:nvPr>
            <p:ph idx="1"/>
          </p:nvPr>
        </p:nvSpPr>
        <p:spPr>
          <a:xfrm>
            <a:off x="301451" y="1346200"/>
            <a:ext cx="4602145" cy="4431323"/>
          </a:xfrm>
        </p:spPr>
        <p:txBody>
          <a:bodyPr>
            <a:normAutofit/>
          </a:bodyPr>
          <a:lstStyle/>
          <a:p>
            <a:endParaRPr lang="en-US" dirty="0" smtClean="0"/>
          </a:p>
          <a:p>
            <a:pPr marL="0" indent="0">
              <a:buNone/>
            </a:pPr>
            <a:r>
              <a:rPr lang="en-US" sz="2000" b="1" i="1" dirty="0" smtClean="0"/>
              <a:t>1. Call </a:t>
            </a:r>
            <a:r>
              <a:rPr lang="en-US" sz="2000" b="1" i="1" dirty="0"/>
              <a:t>Back </a:t>
            </a:r>
            <a:r>
              <a:rPr lang="en-US" sz="2000" b="1" i="1" dirty="0" smtClean="0"/>
              <a:t>premium:</a:t>
            </a:r>
            <a:endParaRPr lang="en-US" sz="2000" b="1" i="1" dirty="0"/>
          </a:p>
          <a:p>
            <a:pPr lvl="1"/>
            <a:r>
              <a:rPr lang="en-US" sz="2000" i="1" dirty="0" smtClean="0"/>
              <a:t>If </a:t>
            </a:r>
            <a:r>
              <a:rPr lang="en-US" sz="2000" i="1" dirty="0"/>
              <a:t>the time to be recorded is eligible for Call Back pay, tap the slider so that YES is displayed</a:t>
            </a:r>
            <a:r>
              <a:rPr lang="en-US" sz="2000" i="1" dirty="0" smtClean="0"/>
              <a:t>.</a:t>
            </a:r>
          </a:p>
          <a:p>
            <a:pPr marL="457200" lvl="1" indent="0">
              <a:buNone/>
            </a:pPr>
            <a:endParaRPr lang="en-US" sz="2000" dirty="0"/>
          </a:p>
          <a:p>
            <a:pPr marL="0" indent="0">
              <a:buNone/>
            </a:pPr>
            <a:r>
              <a:rPr lang="en-US" sz="2000" b="1" dirty="0" smtClean="0"/>
              <a:t>2. Click </a:t>
            </a:r>
            <a:r>
              <a:rPr lang="en-US" sz="2000" b="1" dirty="0"/>
              <a:t>or Tap </a:t>
            </a:r>
            <a:r>
              <a:rPr lang="en-US" sz="2000" b="1" i="1" dirty="0"/>
              <a:t>Clock In</a:t>
            </a:r>
            <a:r>
              <a:rPr lang="en-US" sz="2000" b="1" dirty="0"/>
              <a:t> (or Clock Out)</a:t>
            </a:r>
          </a:p>
          <a:p>
            <a:pPr marL="682625" lvl="2"/>
            <a:r>
              <a:rPr lang="en-US" dirty="0"/>
              <a:t>After </a:t>
            </a:r>
            <a:r>
              <a:rPr lang="en-US" b="1" i="1" dirty="0"/>
              <a:t>Clock In</a:t>
            </a:r>
            <a:r>
              <a:rPr lang="en-US" dirty="0"/>
              <a:t> has been clicked or tapped, the button will change to read </a:t>
            </a:r>
            <a:r>
              <a:rPr lang="en-US" b="1" i="1" dirty="0"/>
              <a:t>Clock Out.</a:t>
            </a:r>
            <a:r>
              <a:rPr lang="en-US" dirty="0"/>
              <a:t> </a:t>
            </a:r>
          </a:p>
        </p:txBody>
      </p:sp>
      <p:sp>
        <p:nvSpPr>
          <p:cNvPr id="4" name="Slide Number Placeholder 3"/>
          <p:cNvSpPr>
            <a:spLocks noGrp="1"/>
          </p:cNvSpPr>
          <p:nvPr>
            <p:ph type="sldNum" sz="quarter" idx="4"/>
          </p:nvPr>
        </p:nvSpPr>
        <p:spPr/>
        <p:txBody>
          <a:bodyPr/>
          <a:lstStyle/>
          <a:p>
            <a:fld id="{68E526F3-E257-4208-86D0-CB2FD06A1ADF}" type="slidenum">
              <a:rPr lang="en-US" smtClean="0"/>
              <a:pPr/>
              <a:t>19</a:t>
            </a:fld>
            <a:endParaRPr lang="en-US" dirty="0"/>
          </a:p>
        </p:txBody>
      </p:sp>
      <p:pic>
        <p:nvPicPr>
          <p:cNvPr id="8" name="Picture 7"/>
          <p:cNvPicPr/>
          <p:nvPr/>
        </p:nvPicPr>
        <p:blipFill>
          <a:blip r:embed="rId2"/>
          <a:stretch>
            <a:fillRect/>
          </a:stretch>
        </p:blipFill>
        <p:spPr>
          <a:xfrm>
            <a:off x="5054321" y="1195196"/>
            <a:ext cx="7023797" cy="4582327"/>
          </a:xfrm>
          <a:prstGeom prst="rect">
            <a:avLst/>
          </a:prstGeom>
        </p:spPr>
      </p:pic>
      <p:sp>
        <p:nvSpPr>
          <p:cNvPr id="9" name="Rounded Rectangular Callout 8"/>
          <p:cNvSpPr/>
          <p:nvPr/>
        </p:nvSpPr>
        <p:spPr>
          <a:xfrm>
            <a:off x="6028610" y="3858567"/>
            <a:ext cx="1409543" cy="697632"/>
          </a:xfrm>
          <a:prstGeom prst="wedgeRoundRectCallout">
            <a:avLst>
              <a:gd name="adj1" fmla="val 85860"/>
              <a:gd name="adj2" fmla="val 18740"/>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dirty="0">
                <a:effectLst/>
                <a:ea typeface="Calibri" panose="020F0502020204030204" pitchFamily="34" charset="0"/>
                <a:cs typeface="Times New Roman" panose="02020603050405020304" pitchFamily="18" charset="0"/>
              </a:rPr>
              <a:t>1</a:t>
            </a:r>
            <a:r>
              <a:rPr lang="en-US" sz="1400" dirty="0">
                <a:effectLst/>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400" dirty="0">
                <a:effectLst/>
                <a:ea typeface="Calibri" panose="020F0502020204030204" pitchFamily="34" charset="0"/>
                <a:cs typeface="Times New Roman" panose="02020603050405020304" pitchFamily="18" charset="0"/>
              </a:rPr>
              <a:t>(if applicable</a:t>
            </a:r>
            <a:r>
              <a:rPr lang="en-US" sz="1100" dirty="0">
                <a:effectLst/>
                <a:ea typeface="Calibri" panose="020F0502020204030204" pitchFamily="34" charset="0"/>
                <a:cs typeface="Times New Roman" panose="02020603050405020304" pitchFamily="18" charset="0"/>
              </a:rPr>
              <a:t>)</a:t>
            </a:r>
          </a:p>
        </p:txBody>
      </p:sp>
      <p:sp>
        <p:nvSpPr>
          <p:cNvPr id="11" name="Rounded Rectangular Callout 10"/>
          <p:cNvSpPr/>
          <p:nvPr/>
        </p:nvSpPr>
        <p:spPr>
          <a:xfrm>
            <a:off x="9306450" y="2141974"/>
            <a:ext cx="601226" cy="697632"/>
          </a:xfrm>
          <a:prstGeom prst="wedgeRoundRectCallout">
            <a:avLst>
              <a:gd name="adj1" fmla="val -81667"/>
              <a:gd name="adj2" fmla="val 53308"/>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dirty="0" smtClean="0">
                <a:ea typeface="Calibri" panose="020F0502020204030204" pitchFamily="34" charset="0"/>
                <a:cs typeface="Times New Roman" panose="02020603050405020304" pitchFamily="18" charset="0"/>
              </a:rPr>
              <a:t>2</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3147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39788" y="1396537"/>
            <a:ext cx="6824547" cy="4854633"/>
          </a:xfrm>
        </p:spPr>
        <p:txBody>
          <a:bodyPr>
            <a:normAutofit/>
          </a:bodyPr>
          <a:lstStyle/>
          <a:p>
            <a:r>
              <a:rPr lang="en-US" dirty="0"/>
              <a:t>RECORDING TIME</a:t>
            </a:r>
          </a:p>
          <a:p>
            <a:pPr lvl="1"/>
            <a:r>
              <a:rPr lang="en-US" dirty="0" smtClean="0">
                <a:ea typeface="ＭＳ Ｐゴシック" pitchFamily="28" charset="-128"/>
              </a:rPr>
              <a:t>Policies &amp; Concepts</a:t>
            </a:r>
          </a:p>
          <a:p>
            <a:pPr lvl="1"/>
            <a:r>
              <a:rPr lang="en-US" dirty="0" smtClean="0">
                <a:ea typeface="ＭＳ Ｐゴシック" pitchFamily="28" charset="-128"/>
              </a:rPr>
              <a:t>Time </a:t>
            </a:r>
            <a:r>
              <a:rPr lang="en-US" dirty="0">
                <a:ea typeface="ＭＳ Ｐゴシック" pitchFamily="28" charset="-128"/>
              </a:rPr>
              <a:t>Entry Methods</a:t>
            </a:r>
          </a:p>
          <a:p>
            <a:pPr lvl="1"/>
            <a:r>
              <a:rPr lang="en-US" dirty="0">
                <a:ea typeface="ＭＳ Ｐゴシック" pitchFamily="28" charset="-128"/>
              </a:rPr>
              <a:t>Timekeeping Process</a:t>
            </a:r>
          </a:p>
          <a:p>
            <a:pPr lvl="1"/>
            <a:r>
              <a:rPr lang="en-US" dirty="0">
                <a:ea typeface="ＭＳ Ｐゴシック" pitchFamily="28" charset="-128"/>
              </a:rPr>
              <a:t>Accessing </a:t>
            </a:r>
            <a:r>
              <a:rPr lang="en-US" dirty="0" smtClean="0">
                <a:ea typeface="ＭＳ Ｐゴシック" pitchFamily="28" charset="-128"/>
              </a:rPr>
              <a:t>the Purdue </a:t>
            </a:r>
            <a:r>
              <a:rPr lang="en-US" dirty="0" err="1" smtClean="0">
                <a:ea typeface="ＭＳ Ｐゴシック" pitchFamily="28" charset="-128"/>
              </a:rPr>
              <a:t>Webclock</a:t>
            </a:r>
            <a:endParaRPr lang="en-US" dirty="0" smtClean="0">
              <a:ea typeface="ＭＳ Ｐゴシック" pitchFamily="28" charset="-128"/>
            </a:endParaRPr>
          </a:p>
          <a:p>
            <a:pPr lvl="1"/>
            <a:r>
              <a:rPr lang="en-US" dirty="0" smtClean="0">
                <a:ea typeface="ＭＳ Ｐゴシック" pitchFamily="28" charset="-128"/>
              </a:rPr>
              <a:t>Recording Time</a:t>
            </a:r>
          </a:p>
          <a:p>
            <a:pPr lvl="1"/>
            <a:r>
              <a:rPr lang="en-US" dirty="0" smtClean="0">
                <a:ea typeface="ＭＳ Ｐゴシック" pitchFamily="28" charset="-128"/>
              </a:rPr>
              <a:t>Fixing Missed Punches</a:t>
            </a:r>
          </a:p>
          <a:p>
            <a:pPr lvl="1"/>
            <a:r>
              <a:rPr lang="en-US" dirty="0" smtClean="0">
                <a:ea typeface="ＭＳ Ｐゴシック" pitchFamily="28" charset="-128"/>
              </a:rPr>
              <a:t>Viewing History</a:t>
            </a:r>
          </a:p>
          <a:p>
            <a:pPr lvl="1"/>
            <a:r>
              <a:rPr lang="en-US" dirty="0" smtClean="0">
                <a:ea typeface="ＭＳ Ｐゴシック" pitchFamily="28" charset="-128"/>
              </a:rPr>
              <a:t>Editing Time Pairs</a:t>
            </a:r>
          </a:p>
          <a:p>
            <a:pPr lvl="1"/>
            <a:r>
              <a:rPr lang="en-US" dirty="0" smtClean="0">
                <a:ea typeface="ＭＳ Ｐゴシック" pitchFamily="28" charset="-128"/>
              </a:rPr>
              <a:t>Adding Time Pairs</a:t>
            </a:r>
          </a:p>
          <a:p>
            <a:r>
              <a:rPr lang="en-US" dirty="0" smtClean="0"/>
              <a:t>REQUESTING </a:t>
            </a:r>
            <a:r>
              <a:rPr lang="en-US" dirty="0"/>
              <a:t>TIME OFF</a:t>
            </a:r>
          </a:p>
          <a:p>
            <a:endParaRPr lang="en-US" dirty="0"/>
          </a:p>
        </p:txBody>
      </p:sp>
      <p:sp>
        <p:nvSpPr>
          <p:cNvPr id="5" name="Title 4"/>
          <p:cNvSpPr>
            <a:spLocks noGrp="1"/>
          </p:cNvSpPr>
          <p:nvPr>
            <p:ph type="title"/>
          </p:nvPr>
        </p:nvSpPr>
        <p:spPr/>
        <p:txBody>
          <a:bodyPr/>
          <a:lstStyle/>
          <a:p>
            <a:r>
              <a:rPr lang="en-US" dirty="0" smtClean="0"/>
              <a:t>Agenda</a:t>
            </a:r>
            <a:endParaRPr lang="en-US" dirty="0"/>
          </a:p>
        </p:txBody>
      </p:sp>
      <p:sp>
        <p:nvSpPr>
          <p:cNvPr id="2" name="Slide Number Placeholder 1"/>
          <p:cNvSpPr>
            <a:spLocks noGrp="1"/>
          </p:cNvSpPr>
          <p:nvPr>
            <p:ph type="sldNum" sz="quarter" idx="4294967295"/>
          </p:nvPr>
        </p:nvSpPr>
        <p:spPr>
          <a:xfrm>
            <a:off x="0" y="6369050"/>
            <a:ext cx="457200" cy="365125"/>
          </a:xfrm>
        </p:spPr>
        <p:txBody>
          <a:bodyPr/>
          <a:lstStyle/>
          <a:p>
            <a:fld id="{68E526F3-E257-4208-86D0-CB2FD06A1ADF}" type="slidenum">
              <a:rPr lang="en-US" smtClean="0"/>
              <a:pPr/>
              <a:t>2</a:t>
            </a:fld>
            <a:endParaRPr lang="en-US" dirty="0"/>
          </a:p>
        </p:txBody>
      </p:sp>
    </p:spTree>
    <p:extLst>
      <p:ext uri="{BB962C8B-B14F-4D97-AF65-F5344CB8AC3E}">
        <p14:creationId xmlns:p14="http://schemas.microsoft.com/office/powerpoint/2010/main" val="3689410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Recording Time </a:t>
            </a:r>
            <a:endParaRPr lang="en-US" dirty="0"/>
          </a:p>
        </p:txBody>
      </p:sp>
      <p:sp>
        <p:nvSpPr>
          <p:cNvPr id="6" name="Content Placeholder 5"/>
          <p:cNvSpPr>
            <a:spLocks noGrp="1"/>
          </p:cNvSpPr>
          <p:nvPr>
            <p:ph idx="1"/>
          </p:nvPr>
        </p:nvSpPr>
        <p:spPr>
          <a:xfrm>
            <a:off x="301451" y="1346200"/>
            <a:ext cx="5629330" cy="4431323"/>
          </a:xfrm>
        </p:spPr>
        <p:txBody>
          <a:bodyPr>
            <a:normAutofit/>
          </a:bodyPr>
          <a:lstStyle/>
          <a:p>
            <a:pPr marL="457200" lvl="1" indent="0">
              <a:buNone/>
            </a:pPr>
            <a:r>
              <a:rPr lang="en-US" b="1" i="1" dirty="0" smtClean="0"/>
              <a:t>Clocking Out</a:t>
            </a:r>
          </a:p>
          <a:p>
            <a:pPr marL="457200" lvl="1" indent="0">
              <a:buNone/>
            </a:pPr>
            <a:endParaRPr lang="en-US" b="1" i="1" dirty="0"/>
          </a:p>
          <a:p>
            <a:pPr marL="457200" lvl="1" indent="0">
              <a:buNone/>
            </a:pPr>
            <a:r>
              <a:rPr lang="en-US" dirty="0" smtClean="0"/>
              <a:t>After Clock Out, click or tap OK to acknowledge that you wish to clock out.</a:t>
            </a:r>
          </a:p>
          <a:p>
            <a:pPr marL="457200" lvl="1" indent="0">
              <a:buNone/>
            </a:pPr>
            <a:endParaRPr lang="en-US" b="1" i="1" dirty="0"/>
          </a:p>
          <a:p>
            <a:pPr marL="457200" lvl="1" indent="0">
              <a:buNone/>
            </a:pPr>
            <a:endParaRPr lang="en-US" b="1" i="1" dirty="0" smtClean="0"/>
          </a:p>
          <a:p>
            <a:pPr marL="457200" lvl="1" indent="0">
              <a:buNone/>
            </a:pPr>
            <a:endParaRPr lang="en-US" b="1" i="1" dirty="0"/>
          </a:p>
          <a:p>
            <a:pPr marL="457200" lvl="1" indent="0">
              <a:buNone/>
            </a:pPr>
            <a:r>
              <a:rPr lang="en-US" dirty="0"/>
              <a:t>On the Kiosk, users are automatically logged out </a:t>
            </a:r>
            <a:r>
              <a:rPr lang="en-US" dirty="0" smtClean="0"/>
              <a:t>after Clocking In or Clocking Out (and confirming the Clock Out)</a:t>
            </a:r>
            <a:endParaRPr lang="en-US" b="1" i="1" dirty="0" smtClean="0"/>
          </a:p>
        </p:txBody>
      </p:sp>
      <p:sp>
        <p:nvSpPr>
          <p:cNvPr id="4" name="Slide Number Placeholder 3"/>
          <p:cNvSpPr>
            <a:spLocks noGrp="1"/>
          </p:cNvSpPr>
          <p:nvPr>
            <p:ph type="sldNum" sz="quarter" idx="4"/>
          </p:nvPr>
        </p:nvSpPr>
        <p:spPr/>
        <p:txBody>
          <a:bodyPr/>
          <a:lstStyle/>
          <a:p>
            <a:fld id="{68E526F3-E257-4208-86D0-CB2FD06A1ADF}" type="slidenum">
              <a:rPr lang="en-US" smtClean="0"/>
              <a:pPr/>
              <a:t>20</a:t>
            </a:fld>
            <a:endParaRPr lang="en-US" dirty="0"/>
          </a:p>
        </p:txBody>
      </p:sp>
      <p:pic>
        <p:nvPicPr>
          <p:cNvPr id="3" name="Picture 2"/>
          <p:cNvPicPr>
            <a:picLocks noChangeAspect="1"/>
          </p:cNvPicPr>
          <p:nvPr/>
        </p:nvPicPr>
        <p:blipFill>
          <a:blip r:embed="rId2"/>
          <a:stretch>
            <a:fillRect/>
          </a:stretch>
        </p:blipFill>
        <p:spPr>
          <a:xfrm>
            <a:off x="7140145" y="1346200"/>
            <a:ext cx="3876675" cy="3895725"/>
          </a:xfrm>
          <a:prstGeom prst="rect">
            <a:avLst/>
          </a:prstGeom>
        </p:spPr>
      </p:pic>
      <p:sp>
        <p:nvSpPr>
          <p:cNvPr id="7" name="Rounded Rectangle 6"/>
          <p:cNvSpPr/>
          <p:nvPr/>
        </p:nvSpPr>
        <p:spPr>
          <a:xfrm>
            <a:off x="9272186" y="4486542"/>
            <a:ext cx="504203" cy="4785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860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Fixing Missed Punches</a:t>
            </a:r>
            <a:endParaRPr lang="en-US" dirty="0"/>
          </a:p>
        </p:txBody>
      </p:sp>
      <p:sp>
        <p:nvSpPr>
          <p:cNvPr id="5" name="Slide Number Placeholder 4"/>
          <p:cNvSpPr>
            <a:spLocks noGrp="1"/>
          </p:cNvSpPr>
          <p:nvPr>
            <p:ph type="sldNum" sz="quarter" idx="4"/>
          </p:nvPr>
        </p:nvSpPr>
        <p:spPr/>
        <p:txBody>
          <a:bodyPr/>
          <a:lstStyle/>
          <a:p>
            <a:fld id="{68E526F3-E257-4208-86D0-CB2FD06A1ADF}" type="slidenum">
              <a:rPr lang="en-US" smtClean="0"/>
              <a:pPr/>
              <a:t>21</a:t>
            </a:fld>
            <a:endParaRPr lang="en-US" dirty="0"/>
          </a:p>
        </p:txBody>
      </p:sp>
    </p:spTree>
    <p:extLst>
      <p:ext uri="{BB962C8B-B14F-4D97-AF65-F5344CB8AC3E}">
        <p14:creationId xmlns:p14="http://schemas.microsoft.com/office/powerpoint/2010/main" val="3415306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Fixing Missed Punches</a:t>
            </a:r>
            <a:endParaRPr lang="en-US" dirty="0"/>
          </a:p>
        </p:txBody>
      </p:sp>
      <p:sp>
        <p:nvSpPr>
          <p:cNvPr id="6" name="Content Placeholder 5"/>
          <p:cNvSpPr>
            <a:spLocks noGrp="1"/>
          </p:cNvSpPr>
          <p:nvPr>
            <p:ph idx="1"/>
          </p:nvPr>
        </p:nvSpPr>
        <p:spPr>
          <a:xfrm>
            <a:off x="838200" y="1825624"/>
            <a:ext cx="10515600" cy="4412805"/>
          </a:xfrm>
        </p:spPr>
        <p:txBody>
          <a:bodyPr>
            <a:normAutofit fontScale="85000" lnSpcReduction="20000"/>
          </a:bodyPr>
          <a:lstStyle/>
          <a:p>
            <a:r>
              <a:rPr lang="en-US" dirty="0"/>
              <a:t>If a punch is missed and is not corrected prior to the payroll deadline, time for that day will not be paid. Time for all other days in the pay period will be paid. </a:t>
            </a:r>
            <a:endParaRPr lang="en-US" dirty="0" smtClean="0"/>
          </a:p>
          <a:p>
            <a:r>
              <a:rPr lang="en-US" i="1" dirty="0" smtClean="0"/>
              <a:t>For current shift</a:t>
            </a:r>
            <a:endParaRPr lang="en-US" i="1" dirty="0"/>
          </a:p>
          <a:p>
            <a:pPr lvl="1"/>
            <a:r>
              <a:rPr lang="en-US" b="1" u="sng" dirty="0"/>
              <a:t>If </a:t>
            </a:r>
            <a:r>
              <a:rPr lang="en-US" b="1" i="1" u="sng" dirty="0"/>
              <a:t>Clock In</a:t>
            </a:r>
            <a:r>
              <a:rPr lang="en-US" b="1" u="sng" dirty="0"/>
              <a:t> was </a:t>
            </a:r>
            <a:r>
              <a:rPr lang="en-US" b="1" u="sng" dirty="0" smtClean="0"/>
              <a:t>missed</a:t>
            </a:r>
            <a:endParaRPr lang="en-US" dirty="0" smtClean="0"/>
          </a:p>
          <a:p>
            <a:pPr lvl="2"/>
            <a:r>
              <a:rPr lang="en-US" dirty="0" smtClean="0"/>
              <a:t>Clock </a:t>
            </a:r>
            <a:r>
              <a:rPr lang="en-US" dirty="0"/>
              <a:t>In and then immediately Clock </a:t>
            </a:r>
            <a:r>
              <a:rPr lang="en-US" dirty="0" smtClean="0"/>
              <a:t>Out.</a:t>
            </a:r>
          </a:p>
          <a:p>
            <a:pPr lvl="2"/>
            <a:r>
              <a:rPr lang="en-US" dirty="0" smtClean="0"/>
              <a:t>Use </a:t>
            </a:r>
            <a:r>
              <a:rPr lang="en-US" b="1" i="1" dirty="0" smtClean="0"/>
              <a:t>Editing </a:t>
            </a:r>
            <a:r>
              <a:rPr lang="en-US" b="1" i="1" dirty="0"/>
              <a:t>Time Pair</a:t>
            </a:r>
            <a:r>
              <a:rPr lang="en-US" b="1" dirty="0"/>
              <a:t> </a:t>
            </a:r>
            <a:r>
              <a:rPr lang="en-US" dirty="0"/>
              <a:t>steps to manually change the Clock In time</a:t>
            </a:r>
            <a:r>
              <a:rPr lang="en-US" dirty="0" smtClean="0"/>
              <a:t>.</a:t>
            </a:r>
          </a:p>
          <a:p>
            <a:pPr lvl="3"/>
            <a:r>
              <a:rPr lang="en-US" i="1" dirty="0" smtClean="0"/>
              <a:t>If </a:t>
            </a:r>
            <a:r>
              <a:rPr lang="en-US" i="1" dirty="0"/>
              <a:t>a user Clocks In and does not Clock Out within 12 hours, a notification will display the next time the user accesses the system suggesting that a punch may have been missed</a:t>
            </a:r>
            <a:r>
              <a:rPr lang="en-US" i="1" dirty="0" smtClean="0"/>
              <a:t>.</a:t>
            </a:r>
            <a:endParaRPr lang="en-US" dirty="0"/>
          </a:p>
          <a:p>
            <a:pPr marL="457200" lvl="1" indent="0">
              <a:buNone/>
            </a:pPr>
            <a:endParaRPr lang="en-US" dirty="0"/>
          </a:p>
          <a:p>
            <a:pPr lvl="1"/>
            <a:r>
              <a:rPr lang="en-US" b="1" u="sng" dirty="0"/>
              <a:t>If </a:t>
            </a:r>
            <a:r>
              <a:rPr lang="en-US" b="1" i="1" u="sng" dirty="0"/>
              <a:t>Clock Out</a:t>
            </a:r>
            <a:r>
              <a:rPr lang="en-US" b="1" u="sng" dirty="0"/>
              <a:t> was </a:t>
            </a:r>
            <a:r>
              <a:rPr lang="en-US" b="1" u="sng" dirty="0" smtClean="0"/>
              <a:t>missed</a:t>
            </a:r>
            <a:endParaRPr lang="en-US" dirty="0"/>
          </a:p>
          <a:p>
            <a:pPr lvl="2"/>
            <a:r>
              <a:rPr lang="en-US" b="1" i="1" dirty="0" smtClean="0"/>
              <a:t>Clock </a:t>
            </a:r>
            <a:r>
              <a:rPr lang="en-US" b="1" i="1" dirty="0"/>
              <a:t>Out</a:t>
            </a:r>
            <a:r>
              <a:rPr lang="en-US" dirty="0"/>
              <a:t> (to end the too-long time pair), </a:t>
            </a:r>
            <a:r>
              <a:rPr lang="en-US" b="1" i="1" dirty="0"/>
              <a:t>Clock In</a:t>
            </a:r>
            <a:r>
              <a:rPr lang="en-US" dirty="0"/>
              <a:t> (if applicable, to begin new </a:t>
            </a:r>
            <a:r>
              <a:rPr lang="en-US" dirty="0" smtClean="0"/>
              <a:t>shift).</a:t>
            </a:r>
          </a:p>
          <a:p>
            <a:pPr lvl="2"/>
            <a:r>
              <a:rPr lang="en-US" dirty="0"/>
              <a:t>U</a:t>
            </a:r>
            <a:r>
              <a:rPr lang="en-US" dirty="0" smtClean="0"/>
              <a:t>se </a:t>
            </a:r>
            <a:r>
              <a:rPr lang="en-US" b="1" i="1" dirty="0" smtClean="0"/>
              <a:t>Editing </a:t>
            </a:r>
            <a:r>
              <a:rPr lang="en-US" b="1" i="1" dirty="0"/>
              <a:t>Time Pair</a:t>
            </a:r>
            <a:r>
              <a:rPr lang="en-US" b="1" dirty="0"/>
              <a:t> </a:t>
            </a:r>
            <a:r>
              <a:rPr lang="en-US" dirty="0"/>
              <a:t>steps to edit the </a:t>
            </a:r>
            <a:r>
              <a:rPr lang="en-US" dirty="0" smtClean="0"/>
              <a:t>Clock Out time of the too-long </a:t>
            </a:r>
            <a:r>
              <a:rPr lang="en-US" dirty="0"/>
              <a:t>time pair</a:t>
            </a:r>
            <a:r>
              <a:rPr lang="en-US" dirty="0" smtClean="0"/>
              <a:t>.</a:t>
            </a:r>
          </a:p>
          <a:p>
            <a:r>
              <a:rPr lang="en-US" i="1" dirty="0" smtClean="0"/>
              <a:t>For previous shift</a:t>
            </a:r>
          </a:p>
          <a:p>
            <a:pPr lvl="1"/>
            <a:r>
              <a:rPr lang="en-US" dirty="0" smtClean="0"/>
              <a:t>If Clock In and Clock Out were missed</a:t>
            </a:r>
          </a:p>
          <a:p>
            <a:pPr lvl="2"/>
            <a:r>
              <a:rPr lang="en-US" dirty="0"/>
              <a:t>Use </a:t>
            </a:r>
            <a:r>
              <a:rPr lang="en-US" b="1" i="1" dirty="0" smtClean="0"/>
              <a:t>Adding </a:t>
            </a:r>
            <a:r>
              <a:rPr lang="en-US" b="1" i="1" dirty="0"/>
              <a:t>Time Pair</a:t>
            </a:r>
            <a:r>
              <a:rPr lang="en-US" b="1" dirty="0"/>
              <a:t> </a:t>
            </a:r>
            <a:r>
              <a:rPr lang="en-US" dirty="0"/>
              <a:t>steps </a:t>
            </a:r>
            <a:r>
              <a:rPr lang="en-US" dirty="0" smtClean="0"/>
              <a:t>to add the Clock In and Clock Out date and time.</a:t>
            </a:r>
          </a:p>
          <a:p>
            <a:pPr marL="0" lvl="0" indent="0">
              <a:buNone/>
            </a:pPr>
            <a:endParaRPr lang="en-US" dirty="0"/>
          </a:p>
        </p:txBody>
      </p:sp>
      <p:sp>
        <p:nvSpPr>
          <p:cNvPr id="7" name="Text Placeholder 6"/>
          <p:cNvSpPr>
            <a:spLocks noGrp="1"/>
          </p:cNvSpPr>
          <p:nvPr>
            <p:ph type="body" sz="quarter" idx="10"/>
          </p:nvPr>
        </p:nvSpPr>
        <p:spPr/>
        <p:txBody>
          <a:bodyPr/>
          <a:lstStyle/>
          <a:p>
            <a:r>
              <a:rPr lang="en-US" dirty="0" smtClean="0"/>
              <a:t>Overview</a:t>
            </a:r>
            <a:endParaRPr lang="en-US" dirty="0"/>
          </a:p>
        </p:txBody>
      </p:sp>
      <p:sp>
        <p:nvSpPr>
          <p:cNvPr id="4" name="Slide Number Placeholder 3"/>
          <p:cNvSpPr>
            <a:spLocks noGrp="1"/>
          </p:cNvSpPr>
          <p:nvPr>
            <p:ph type="sldNum" sz="quarter" idx="4"/>
          </p:nvPr>
        </p:nvSpPr>
        <p:spPr/>
        <p:txBody>
          <a:bodyPr/>
          <a:lstStyle/>
          <a:p>
            <a:fld id="{68E526F3-E257-4208-86D0-CB2FD06A1ADF}" type="slidenum">
              <a:rPr lang="en-US" smtClean="0"/>
              <a:pPr/>
              <a:t>22</a:t>
            </a:fld>
            <a:endParaRPr lang="en-US" dirty="0"/>
          </a:p>
        </p:txBody>
      </p:sp>
    </p:spTree>
    <p:extLst>
      <p:ext uri="{BB962C8B-B14F-4D97-AF65-F5344CB8AC3E}">
        <p14:creationId xmlns:p14="http://schemas.microsoft.com/office/powerpoint/2010/main" val="1753376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Viewing History</a:t>
            </a:r>
            <a:endParaRPr lang="en-US" dirty="0"/>
          </a:p>
        </p:txBody>
      </p:sp>
      <p:sp>
        <p:nvSpPr>
          <p:cNvPr id="5" name="Slide Number Placeholder 4"/>
          <p:cNvSpPr>
            <a:spLocks noGrp="1"/>
          </p:cNvSpPr>
          <p:nvPr>
            <p:ph type="sldNum" sz="quarter" idx="4"/>
          </p:nvPr>
        </p:nvSpPr>
        <p:spPr/>
        <p:txBody>
          <a:bodyPr/>
          <a:lstStyle/>
          <a:p>
            <a:fld id="{68E526F3-E257-4208-86D0-CB2FD06A1ADF}" type="slidenum">
              <a:rPr lang="en-US" smtClean="0"/>
              <a:pPr/>
              <a:t>23</a:t>
            </a:fld>
            <a:endParaRPr lang="en-US" dirty="0"/>
          </a:p>
        </p:txBody>
      </p:sp>
    </p:spTree>
    <p:extLst>
      <p:ext uri="{BB962C8B-B14F-4D97-AF65-F5344CB8AC3E}">
        <p14:creationId xmlns:p14="http://schemas.microsoft.com/office/powerpoint/2010/main" val="2821220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Viewing History</a:t>
            </a:r>
            <a:endParaRPr lang="en-US" dirty="0"/>
          </a:p>
        </p:txBody>
      </p:sp>
      <p:sp>
        <p:nvSpPr>
          <p:cNvPr id="4" name="Slide Number Placeholder 3"/>
          <p:cNvSpPr>
            <a:spLocks noGrp="1"/>
          </p:cNvSpPr>
          <p:nvPr>
            <p:ph type="sldNum" sz="quarter" idx="4"/>
          </p:nvPr>
        </p:nvSpPr>
        <p:spPr/>
        <p:txBody>
          <a:bodyPr/>
          <a:lstStyle/>
          <a:p>
            <a:fld id="{68E526F3-E257-4208-86D0-CB2FD06A1ADF}" type="slidenum">
              <a:rPr lang="en-US" smtClean="0"/>
              <a:pPr/>
              <a:t>24</a:t>
            </a:fld>
            <a:endParaRPr lang="en-US" dirty="0"/>
          </a:p>
        </p:txBody>
      </p:sp>
      <p:sp>
        <p:nvSpPr>
          <p:cNvPr id="8" name="Content Placeholder 5"/>
          <p:cNvSpPr>
            <a:spLocks noGrp="1"/>
          </p:cNvSpPr>
          <p:nvPr>
            <p:ph idx="1"/>
          </p:nvPr>
        </p:nvSpPr>
        <p:spPr>
          <a:xfrm>
            <a:off x="533400" y="1952625"/>
            <a:ext cx="4775200" cy="3824898"/>
          </a:xfrm>
        </p:spPr>
        <p:txBody>
          <a:bodyPr/>
          <a:lstStyle/>
          <a:p>
            <a:pPr marL="0" indent="0">
              <a:buNone/>
            </a:pPr>
            <a:endParaRPr lang="en-US" dirty="0" smtClean="0"/>
          </a:p>
          <a:p>
            <a:pPr marL="0" indent="0">
              <a:buNone/>
            </a:pPr>
            <a:r>
              <a:rPr lang="en-US" i="1" dirty="0" smtClean="0"/>
              <a:t>If you hold multiple positions:</a:t>
            </a:r>
            <a:endParaRPr lang="en-US" i="1" dirty="0"/>
          </a:p>
          <a:p>
            <a:pPr marL="0" indent="0">
              <a:buNone/>
            </a:pPr>
            <a:r>
              <a:rPr lang="en-US" dirty="0"/>
              <a:t>C</a:t>
            </a:r>
            <a:r>
              <a:rPr lang="en-US" dirty="0" smtClean="0"/>
              <a:t>hoose the position for which you would like to view History</a:t>
            </a:r>
            <a:endParaRPr lang="en-US" dirty="0"/>
          </a:p>
        </p:txBody>
      </p:sp>
      <p:pic>
        <p:nvPicPr>
          <p:cNvPr id="9" name="Picture 8"/>
          <p:cNvPicPr/>
          <p:nvPr/>
        </p:nvPicPr>
        <p:blipFill>
          <a:blip r:embed="rId2"/>
          <a:stretch>
            <a:fillRect/>
          </a:stretch>
        </p:blipFill>
        <p:spPr>
          <a:xfrm>
            <a:off x="5855864" y="2336800"/>
            <a:ext cx="5853536" cy="1786466"/>
          </a:xfrm>
          <a:prstGeom prst="rect">
            <a:avLst/>
          </a:prstGeom>
        </p:spPr>
      </p:pic>
      <p:sp>
        <p:nvSpPr>
          <p:cNvPr id="10" name="Right Arrow 9"/>
          <p:cNvSpPr/>
          <p:nvPr/>
        </p:nvSpPr>
        <p:spPr>
          <a:xfrm rot="13390482">
            <a:off x="8001001" y="3852332"/>
            <a:ext cx="889000" cy="54186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357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History</a:t>
            </a:r>
            <a:endParaRPr lang="en-US" dirty="0"/>
          </a:p>
        </p:txBody>
      </p:sp>
      <p:sp>
        <p:nvSpPr>
          <p:cNvPr id="3" name="Content Placeholder 2"/>
          <p:cNvSpPr>
            <a:spLocks noGrp="1"/>
          </p:cNvSpPr>
          <p:nvPr>
            <p:ph idx="1"/>
          </p:nvPr>
        </p:nvSpPr>
        <p:spPr>
          <a:xfrm>
            <a:off x="419704" y="1226644"/>
            <a:ext cx="5301343" cy="5021756"/>
          </a:xfrm>
        </p:spPr>
        <p:txBody>
          <a:bodyPr>
            <a:noAutofit/>
          </a:bodyPr>
          <a:lstStyle/>
          <a:p>
            <a:r>
              <a:rPr lang="en-US" sz="1800" dirty="0" smtClean="0"/>
              <a:t>Select History from the menu bar</a:t>
            </a:r>
          </a:p>
          <a:p>
            <a:endParaRPr lang="en-US" sz="800" dirty="0" smtClean="0"/>
          </a:p>
          <a:p>
            <a:r>
              <a:rPr lang="en-US" sz="1800" dirty="0" smtClean="0"/>
              <a:t>Time </a:t>
            </a:r>
            <a:r>
              <a:rPr lang="en-US" sz="1800" dirty="0"/>
              <a:t>pairs for the current and previous pay periods are displayed</a:t>
            </a:r>
            <a:r>
              <a:rPr lang="en-US" sz="1800" dirty="0" smtClean="0"/>
              <a:t>.</a:t>
            </a:r>
          </a:p>
          <a:p>
            <a:endParaRPr lang="en-US" sz="800" dirty="0"/>
          </a:p>
          <a:p>
            <a:r>
              <a:rPr lang="en-US" sz="1800" i="1" dirty="0"/>
              <a:t>Status</a:t>
            </a:r>
            <a:r>
              <a:rPr lang="en-US" sz="1800" dirty="0"/>
              <a:t> column indicates whether or not supervisor has reviewed the time pair. (Possible statuses are PENDING, APPROVED, DECLINED) </a:t>
            </a:r>
            <a:endParaRPr lang="en-US" sz="1800" dirty="0" smtClean="0"/>
          </a:p>
          <a:p>
            <a:pPr marL="0" indent="0">
              <a:buNone/>
            </a:pPr>
            <a:endParaRPr lang="en-US" sz="800" dirty="0"/>
          </a:p>
          <a:p>
            <a:r>
              <a:rPr lang="en-US" sz="1800" i="1" dirty="0" smtClean="0"/>
              <a:t>A note for </a:t>
            </a:r>
            <a:r>
              <a:rPr lang="en-US" sz="1800" i="1" dirty="0"/>
              <a:t>employees with multiple </a:t>
            </a:r>
            <a:r>
              <a:rPr lang="en-US" sz="1800" i="1" dirty="0" smtClean="0"/>
              <a:t>positions: </a:t>
            </a:r>
          </a:p>
          <a:p>
            <a:pPr lvl="1"/>
            <a:r>
              <a:rPr lang="en-US" sz="1800" dirty="0"/>
              <a:t>I</a:t>
            </a:r>
            <a:r>
              <a:rPr lang="en-US" sz="1800" dirty="0" smtClean="0"/>
              <a:t>f </a:t>
            </a:r>
            <a:r>
              <a:rPr lang="en-US" sz="1800" dirty="0"/>
              <a:t>time is recorded toward the wrong position, the employee must request that the supervisor of the position for which time was incorrectly recorded decline the time pair. </a:t>
            </a:r>
            <a:endParaRPr lang="en-US" sz="1800" dirty="0" smtClean="0"/>
          </a:p>
          <a:p>
            <a:pPr lvl="1"/>
            <a:r>
              <a:rPr lang="en-US" sz="1800" dirty="0" smtClean="0"/>
              <a:t>The </a:t>
            </a:r>
            <a:r>
              <a:rPr lang="en-US" sz="1800" dirty="0"/>
              <a:t>employee must use then </a:t>
            </a:r>
            <a:r>
              <a:rPr lang="en-US" sz="1800" i="1" dirty="0"/>
              <a:t>Add Time</a:t>
            </a:r>
            <a:r>
              <a:rPr lang="en-US" sz="1800" dirty="0"/>
              <a:t> feature to add a time pair to the other position. See </a:t>
            </a:r>
            <a:r>
              <a:rPr lang="en-US" sz="1800" b="1" i="1" dirty="0" smtClean="0"/>
              <a:t>Adding </a:t>
            </a:r>
            <a:r>
              <a:rPr lang="en-US" sz="1800" b="1" i="1" dirty="0"/>
              <a:t>Time </a:t>
            </a:r>
            <a:r>
              <a:rPr lang="en-US" sz="1800" b="1" i="1" dirty="0" smtClean="0"/>
              <a:t>Pairs</a:t>
            </a:r>
            <a:r>
              <a:rPr lang="en-US" sz="1800" i="1" dirty="0" smtClean="0"/>
              <a:t> </a:t>
            </a:r>
            <a:r>
              <a:rPr lang="en-US" sz="1800" dirty="0" smtClean="0"/>
              <a:t>steps </a:t>
            </a:r>
            <a:r>
              <a:rPr lang="en-US" sz="1800" dirty="0"/>
              <a:t>for additional details.</a:t>
            </a:r>
          </a:p>
        </p:txBody>
      </p:sp>
      <p:sp>
        <p:nvSpPr>
          <p:cNvPr id="5" name="Slide Number Placeholder 4"/>
          <p:cNvSpPr>
            <a:spLocks noGrp="1"/>
          </p:cNvSpPr>
          <p:nvPr>
            <p:ph type="sldNum" sz="quarter" idx="4"/>
          </p:nvPr>
        </p:nvSpPr>
        <p:spPr/>
        <p:txBody>
          <a:bodyPr/>
          <a:lstStyle/>
          <a:p>
            <a:fld id="{68E526F3-E257-4208-86D0-CB2FD06A1ADF}" type="slidenum">
              <a:rPr lang="en-US" smtClean="0"/>
              <a:pPr/>
              <a:t>25</a:t>
            </a:fld>
            <a:endParaRPr lang="en-US" dirty="0"/>
          </a:p>
        </p:txBody>
      </p:sp>
      <p:pic>
        <p:nvPicPr>
          <p:cNvPr id="6" name="Picture 5"/>
          <p:cNvPicPr/>
          <p:nvPr/>
        </p:nvPicPr>
        <p:blipFill>
          <a:blip r:embed="rId2"/>
          <a:stretch>
            <a:fillRect/>
          </a:stretch>
        </p:blipFill>
        <p:spPr>
          <a:xfrm>
            <a:off x="6008914" y="1768511"/>
            <a:ext cx="5888333" cy="3768130"/>
          </a:xfrm>
          <a:prstGeom prst="rect">
            <a:avLst/>
          </a:prstGeom>
        </p:spPr>
      </p:pic>
      <p:sp>
        <p:nvSpPr>
          <p:cNvPr id="7" name="Right Arrow 6"/>
          <p:cNvSpPr/>
          <p:nvPr/>
        </p:nvSpPr>
        <p:spPr>
          <a:xfrm rot="19365576">
            <a:off x="9779559" y="2283026"/>
            <a:ext cx="889000" cy="54186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795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Editing Time Pairs</a:t>
            </a:r>
            <a:endParaRPr lang="en-US" dirty="0"/>
          </a:p>
        </p:txBody>
      </p:sp>
      <p:sp>
        <p:nvSpPr>
          <p:cNvPr id="5" name="Slide Number Placeholder 4"/>
          <p:cNvSpPr>
            <a:spLocks noGrp="1"/>
          </p:cNvSpPr>
          <p:nvPr>
            <p:ph type="sldNum" sz="quarter" idx="4"/>
          </p:nvPr>
        </p:nvSpPr>
        <p:spPr/>
        <p:txBody>
          <a:bodyPr/>
          <a:lstStyle/>
          <a:p>
            <a:fld id="{68E526F3-E257-4208-86D0-CB2FD06A1ADF}" type="slidenum">
              <a:rPr lang="en-US" smtClean="0"/>
              <a:pPr/>
              <a:t>26</a:t>
            </a:fld>
            <a:endParaRPr lang="en-US" dirty="0"/>
          </a:p>
        </p:txBody>
      </p:sp>
    </p:spTree>
    <p:extLst>
      <p:ext uri="{BB962C8B-B14F-4D97-AF65-F5344CB8AC3E}">
        <p14:creationId xmlns:p14="http://schemas.microsoft.com/office/powerpoint/2010/main" val="3054731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Editing Time Pairs</a:t>
            </a:r>
            <a:endParaRPr lang="en-US" dirty="0"/>
          </a:p>
        </p:txBody>
      </p:sp>
      <p:sp>
        <p:nvSpPr>
          <p:cNvPr id="6" name="Content Placeholder 5"/>
          <p:cNvSpPr>
            <a:spLocks noGrp="1"/>
          </p:cNvSpPr>
          <p:nvPr>
            <p:ph idx="1"/>
          </p:nvPr>
        </p:nvSpPr>
        <p:spPr>
          <a:xfrm>
            <a:off x="838200" y="1825624"/>
            <a:ext cx="10515600" cy="4243580"/>
          </a:xfrm>
        </p:spPr>
        <p:txBody>
          <a:bodyPr>
            <a:normAutofit fontScale="92500"/>
          </a:bodyPr>
          <a:lstStyle/>
          <a:p>
            <a:r>
              <a:rPr lang="en-US" dirty="0"/>
              <a:t>Employees can edit time pairs at any time within the current and two previous pay periods</a:t>
            </a:r>
            <a:r>
              <a:rPr lang="en-US" dirty="0" smtClean="0"/>
              <a:t>.</a:t>
            </a:r>
            <a:endParaRPr lang="en-US" dirty="0"/>
          </a:p>
          <a:p>
            <a:r>
              <a:rPr lang="en-US" dirty="0"/>
              <a:t>Please select low-volume usage times if completing any of these tasks on a kiosk or other shared device</a:t>
            </a:r>
            <a:r>
              <a:rPr lang="en-US" dirty="0" smtClean="0"/>
              <a:t>.</a:t>
            </a:r>
            <a:endParaRPr lang="en-US" dirty="0"/>
          </a:p>
          <a:p>
            <a:r>
              <a:rPr lang="en-US" dirty="0"/>
              <a:t>Time Pairs are edited due to incorrect </a:t>
            </a:r>
            <a:r>
              <a:rPr lang="en-US" dirty="0" smtClean="0"/>
              <a:t>punches </a:t>
            </a:r>
            <a:r>
              <a:rPr lang="en-US" dirty="0"/>
              <a:t>(early or late, in or out</a:t>
            </a:r>
            <a:r>
              <a:rPr lang="en-US" dirty="0" smtClean="0"/>
              <a:t>).</a:t>
            </a:r>
            <a:endParaRPr lang="en-US" dirty="0"/>
          </a:p>
          <a:p>
            <a:r>
              <a:rPr lang="en-US" dirty="0"/>
              <a:t>Newly edited pairs will in the supervisor’s queue as PENDING. </a:t>
            </a:r>
          </a:p>
          <a:p>
            <a:r>
              <a:rPr lang="en-US" i="1" dirty="0"/>
              <a:t>If </a:t>
            </a:r>
            <a:r>
              <a:rPr lang="en-US" i="1" dirty="0" smtClean="0"/>
              <a:t>editing time pairs after you </a:t>
            </a:r>
            <a:r>
              <a:rPr lang="en-US" i="1" dirty="0"/>
              <a:t>suspect your supervisor has completed their final review prior to the Payroll deadline, please notify them that you have made a change so that they are prompted to review the change.</a:t>
            </a:r>
            <a:endParaRPr lang="en-US" dirty="0"/>
          </a:p>
        </p:txBody>
      </p:sp>
      <p:sp>
        <p:nvSpPr>
          <p:cNvPr id="7" name="Text Placeholder 6"/>
          <p:cNvSpPr>
            <a:spLocks noGrp="1"/>
          </p:cNvSpPr>
          <p:nvPr>
            <p:ph type="body" sz="quarter" idx="10"/>
          </p:nvPr>
        </p:nvSpPr>
        <p:spPr/>
        <p:txBody>
          <a:bodyPr/>
          <a:lstStyle/>
          <a:p>
            <a:r>
              <a:rPr lang="en-US" dirty="0" smtClean="0"/>
              <a:t>Overview</a:t>
            </a:r>
            <a:endParaRPr lang="en-US" dirty="0"/>
          </a:p>
        </p:txBody>
      </p:sp>
      <p:sp>
        <p:nvSpPr>
          <p:cNvPr id="4" name="Slide Number Placeholder 3"/>
          <p:cNvSpPr>
            <a:spLocks noGrp="1"/>
          </p:cNvSpPr>
          <p:nvPr>
            <p:ph type="sldNum" sz="quarter" idx="4"/>
          </p:nvPr>
        </p:nvSpPr>
        <p:spPr/>
        <p:txBody>
          <a:bodyPr/>
          <a:lstStyle/>
          <a:p>
            <a:fld id="{68E526F3-E257-4208-86D0-CB2FD06A1ADF}" type="slidenum">
              <a:rPr lang="en-US" smtClean="0"/>
              <a:pPr/>
              <a:t>27</a:t>
            </a:fld>
            <a:endParaRPr lang="en-US" dirty="0"/>
          </a:p>
        </p:txBody>
      </p:sp>
    </p:spTree>
    <p:extLst>
      <p:ext uri="{BB962C8B-B14F-4D97-AF65-F5344CB8AC3E}">
        <p14:creationId xmlns:p14="http://schemas.microsoft.com/office/powerpoint/2010/main" val="360031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Time Pairs</a:t>
            </a:r>
            <a:endParaRPr lang="en-US" dirty="0"/>
          </a:p>
        </p:txBody>
      </p:sp>
      <p:sp>
        <p:nvSpPr>
          <p:cNvPr id="3" name="Content Placeholder 2"/>
          <p:cNvSpPr>
            <a:spLocks noGrp="1"/>
          </p:cNvSpPr>
          <p:nvPr>
            <p:ph idx="1"/>
          </p:nvPr>
        </p:nvSpPr>
        <p:spPr>
          <a:xfrm>
            <a:off x="838200" y="1825625"/>
            <a:ext cx="5341536" cy="3824898"/>
          </a:xfrm>
        </p:spPr>
        <p:txBody>
          <a:bodyPr/>
          <a:lstStyle/>
          <a:p>
            <a:pPr marL="461963" indent="-461963">
              <a:buNone/>
            </a:pPr>
            <a:r>
              <a:rPr lang="en-US" dirty="0" smtClean="0"/>
              <a:t>1. Select </a:t>
            </a:r>
            <a:r>
              <a:rPr lang="en-US" dirty="0"/>
              <a:t>History from the menu </a:t>
            </a:r>
            <a:r>
              <a:rPr lang="en-US" dirty="0" smtClean="0"/>
              <a:t>bar</a:t>
            </a:r>
          </a:p>
          <a:p>
            <a:pPr marL="461963" indent="-461963">
              <a:buNone/>
            </a:pPr>
            <a:endParaRPr lang="en-US" dirty="0"/>
          </a:p>
          <a:p>
            <a:pPr marL="461963" indent="-461963">
              <a:buNone/>
            </a:pPr>
            <a:r>
              <a:rPr lang="en-US" dirty="0" smtClean="0"/>
              <a:t>2. Select the </a:t>
            </a:r>
            <a:r>
              <a:rPr lang="en-US" dirty="0"/>
              <a:t>line that lists the pair you wish to edit</a:t>
            </a:r>
          </a:p>
          <a:p>
            <a:endParaRPr lang="en-US" dirty="0"/>
          </a:p>
        </p:txBody>
      </p:sp>
      <p:sp>
        <p:nvSpPr>
          <p:cNvPr id="5" name="Slide Number Placeholder 4"/>
          <p:cNvSpPr>
            <a:spLocks noGrp="1"/>
          </p:cNvSpPr>
          <p:nvPr>
            <p:ph type="sldNum" sz="quarter" idx="4"/>
          </p:nvPr>
        </p:nvSpPr>
        <p:spPr/>
        <p:txBody>
          <a:bodyPr/>
          <a:lstStyle/>
          <a:p>
            <a:fld id="{68E526F3-E257-4208-86D0-CB2FD06A1ADF}" type="slidenum">
              <a:rPr lang="en-US" smtClean="0"/>
              <a:pPr/>
              <a:t>28</a:t>
            </a:fld>
            <a:endParaRPr lang="en-US" dirty="0"/>
          </a:p>
        </p:txBody>
      </p:sp>
      <p:pic>
        <p:nvPicPr>
          <p:cNvPr id="6" name="Picture 5"/>
          <p:cNvPicPr/>
          <p:nvPr/>
        </p:nvPicPr>
        <p:blipFill>
          <a:blip r:embed="rId2"/>
          <a:stretch>
            <a:fillRect/>
          </a:stretch>
        </p:blipFill>
        <p:spPr>
          <a:xfrm>
            <a:off x="6422969" y="1825625"/>
            <a:ext cx="5544618" cy="3824898"/>
          </a:xfrm>
          <a:prstGeom prst="rect">
            <a:avLst/>
          </a:prstGeom>
        </p:spPr>
      </p:pic>
      <p:sp>
        <p:nvSpPr>
          <p:cNvPr id="7" name="Rounded Rectangular Callout 6"/>
          <p:cNvSpPr/>
          <p:nvPr/>
        </p:nvSpPr>
        <p:spPr>
          <a:xfrm>
            <a:off x="11022204" y="1577591"/>
            <a:ext cx="432917" cy="495300"/>
          </a:xfrm>
          <a:prstGeom prst="wedgeRoundRectCallout">
            <a:avLst>
              <a:gd name="adj1" fmla="val -45075"/>
              <a:gd name="adj2" fmla="val 74621"/>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Rounded Rectangular Callout 7"/>
          <p:cNvSpPr/>
          <p:nvPr/>
        </p:nvSpPr>
        <p:spPr>
          <a:xfrm>
            <a:off x="8642419" y="4844980"/>
            <a:ext cx="391049" cy="490695"/>
          </a:xfrm>
          <a:prstGeom prst="wedgeRoundRectCallout">
            <a:avLst>
              <a:gd name="adj1" fmla="val 98822"/>
              <a:gd name="adj2" fmla="val -105584"/>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134895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Time Pairs</a:t>
            </a:r>
            <a:endParaRPr lang="en-US" dirty="0"/>
          </a:p>
        </p:txBody>
      </p:sp>
      <p:sp>
        <p:nvSpPr>
          <p:cNvPr id="3" name="Content Placeholder 2"/>
          <p:cNvSpPr>
            <a:spLocks noGrp="1"/>
          </p:cNvSpPr>
          <p:nvPr>
            <p:ph idx="1"/>
          </p:nvPr>
        </p:nvSpPr>
        <p:spPr>
          <a:xfrm>
            <a:off x="838200" y="1825625"/>
            <a:ext cx="5331488" cy="3824898"/>
          </a:xfrm>
        </p:spPr>
        <p:txBody>
          <a:bodyPr/>
          <a:lstStyle/>
          <a:p>
            <a:pPr marL="514350" indent="-514350">
              <a:buAutoNum type="arabicPeriod"/>
            </a:pPr>
            <a:r>
              <a:rPr lang="en-US" dirty="0" smtClean="0"/>
              <a:t>Use </a:t>
            </a:r>
            <a:r>
              <a:rPr lang="en-US" dirty="0"/>
              <a:t>the drop-down menu to choose the reason for the </a:t>
            </a:r>
            <a:r>
              <a:rPr lang="en-US" dirty="0" smtClean="0"/>
              <a:t>edit</a:t>
            </a:r>
          </a:p>
          <a:p>
            <a:pPr marL="0" indent="0">
              <a:buNone/>
            </a:pPr>
            <a:endParaRPr lang="en-US" dirty="0" smtClean="0"/>
          </a:p>
          <a:p>
            <a:pPr marL="461963" indent="-461963">
              <a:buNone/>
            </a:pPr>
            <a:r>
              <a:rPr lang="en-US" dirty="0" smtClean="0"/>
              <a:t>2. Tap </a:t>
            </a:r>
            <a:r>
              <a:rPr lang="en-US" dirty="0"/>
              <a:t>or click the calendar icon on the appropriate line to edit the Clock In or Clock Out time.</a:t>
            </a:r>
          </a:p>
        </p:txBody>
      </p:sp>
      <p:sp>
        <p:nvSpPr>
          <p:cNvPr id="5" name="Slide Number Placeholder 4"/>
          <p:cNvSpPr>
            <a:spLocks noGrp="1"/>
          </p:cNvSpPr>
          <p:nvPr>
            <p:ph type="sldNum" sz="quarter" idx="4"/>
          </p:nvPr>
        </p:nvSpPr>
        <p:spPr/>
        <p:txBody>
          <a:bodyPr/>
          <a:lstStyle/>
          <a:p>
            <a:fld id="{68E526F3-E257-4208-86D0-CB2FD06A1ADF}" type="slidenum">
              <a:rPr lang="en-US" smtClean="0"/>
              <a:pPr/>
              <a:t>29</a:t>
            </a:fld>
            <a:endParaRPr lang="en-US" dirty="0"/>
          </a:p>
        </p:txBody>
      </p:sp>
      <p:pic>
        <p:nvPicPr>
          <p:cNvPr id="6" name="Picture 5"/>
          <p:cNvPicPr/>
          <p:nvPr/>
        </p:nvPicPr>
        <p:blipFill>
          <a:blip r:embed="rId2"/>
          <a:stretch>
            <a:fillRect/>
          </a:stretch>
        </p:blipFill>
        <p:spPr>
          <a:xfrm>
            <a:off x="6345656" y="2309853"/>
            <a:ext cx="5655426" cy="2714321"/>
          </a:xfrm>
          <a:prstGeom prst="rect">
            <a:avLst/>
          </a:prstGeom>
        </p:spPr>
      </p:pic>
      <p:sp>
        <p:nvSpPr>
          <p:cNvPr id="7" name="Rounded Rectangular Callout 6"/>
          <p:cNvSpPr/>
          <p:nvPr/>
        </p:nvSpPr>
        <p:spPr>
          <a:xfrm>
            <a:off x="10127900" y="1865353"/>
            <a:ext cx="432917" cy="495300"/>
          </a:xfrm>
          <a:prstGeom prst="wedgeRoundRectCallout">
            <a:avLst>
              <a:gd name="adj1" fmla="val -45075"/>
              <a:gd name="adj2" fmla="val 74621"/>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Rounded Rectangular Callout 7"/>
          <p:cNvSpPr/>
          <p:nvPr/>
        </p:nvSpPr>
        <p:spPr>
          <a:xfrm>
            <a:off x="10962751" y="4021015"/>
            <a:ext cx="391049" cy="490695"/>
          </a:xfrm>
          <a:prstGeom prst="wedgeRoundRectCallout">
            <a:avLst>
              <a:gd name="adj1" fmla="val 98822"/>
              <a:gd name="adj2" fmla="val -105584"/>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108249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a:t>
            </a:r>
            <a:endParaRPr lang="en-US" dirty="0"/>
          </a:p>
        </p:txBody>
      </p:sp>
      <p:sp>
        <p:nvSpPr>
          <p:cNvPr id="9" name="Content Placeholder 8"/>
          <p:cNvSpPr>
            <a:spLocks noGrp="1"/>
          </p:cNvSpPr>
          <p:nvPr>
            <p:ph idx="1"/>
          </p:nvPr>
        </p:nvSpPr>
        <p:spPr>
          <a:xfrm>
            <a:off x="838200" y="1651000"/>
            <a:ext cx="10515600" cy="4825999"/>
          </a:xfrm>
        </p:spPr>
        <p:txBody>
          <a:bodyPr>
            <a:normAutofit/>
          </a:bodyPr>
          <a:lstStyle/>
          <a:p>
            <a:pPr marL="0" indent="0">
              <a:buNone/>
            </a:pPr>
            <a:r>
              <a:rPr lang="en-US" dirty="0" smtClean="0"/>
              <a:t>Many resources are available:</a:t>
            </a:r>
          </a:p>
          <a:p>
            <a:pPr lvl="2">
              <a:buFontTx/>
              <a:buChar char="-"/>
            </a:pPr>
            <a:r>
              <a:rPr lang="en-US" dirty="0" err="1" smtClean="0"/>
              <a:t>SuccessFactors</a:t>
            </a:r>
            <a:r>
              <a:rPr lang="en-US" dirty="0" smtClean="0"/>
              <a:t> Navigation</a:t>
            </a:r>
          </a:p>
          <a:p>
            <a:pPr lvl="3">
              <a:buFontTx/>
              <a:buChar char="-"/>
            </a:pPr>
            <a:r>
              <a:rPr lang="en-US" dirty="0" smtClean="0"/>
              <a:t>Quick Reference Guides</a:t>
            </a:r>
          </a:p>
          <a:p>
            <a:pPr lvl="3">
              <a:buFontTx/>
              <a:buChar char="-"/>
            </a:pPr>
            <a:r>
              <a:rPr lang="en-US" dirty="0" smtClean="0"/>
              <a:t>Cheat Sheets</a:t>
            </a:r>
          </a:p>
          <a:p>
            <a:pPr lvl="3">
              <a:buFontTx/>
              <a:buChar char="-"/>
            </a:pPr>
            <a:r>
              <a:rPr lang="en-US" dirty="0" smtClean="0"/>
              <a:t>Video Demonstrations</a:t>
            </a:r>
          </a:p>
          <a:p>
            <a:pPr marL="1371600" lvl="3" indent="0">
              <a:buNone/>
            </a:pPr>
            <a:endParaRPr lang="en-US" dirty="0" smtClean="0"/>
          </a:p>
          <a:p>
            <a:pPr lvl="2">
              <a:buFontTx/>
              <a:buChar char="-"/>
            </a:pPr>
            <a:r>
              <a:rPr lang="en-US" dirty="0" smtClean="0"/>
              <a:t>Entering Time </a:t>
            </a:r>
          </a:p>
          <a:p>
            <a:pPr lvl="3">
              <a:buFontTx/>
              <a:buChar char="-"/>
            </a:pPr>
            <a:r>
              <a:rPr lang="en-US" dirty="0" smtClean="0"/>
              <a:t>Quick Reference Guides</a:t>
            </a:r>
          </a:p>
          <a:p>
            <a:pPr lvl="3">
              <a:buFontTx/>
              <a:buChar char="-"/>
            </a:pPr>
            <a:r>
              <a:rPr lang="en-US" dirty="0" smtClean="0"/>
              <a:t>Cheat Sheets</a:t>
            </a:r>
          </a:p>
          <a:p>
            <a:pPr lvl="3">
              <a:buFontTx/>
              <a:buChar char="-"/>
            </a:pPr>
            <a:r>
              <a:rPr lang="en-US" dirty="0" smtClean="0"/>
              <a:t>Video Demonstrations</a:t>
            </a:r>
          </a:p>
          <a:p>
            <a:pPr marL="1371600" lvl="3" indent="0">
              <a:buNone/>
            </a:pPr>
            <a:endParaRPr lang="en-US" dirty="0" smtClean="0"/>
          </a:p>
          <a:p>
            <a:pPr lvl="2">
              <a:buFontTx/>
              <a:buChar char="-"/>
            </a:pPr>
            <a:r>
              <a:rPr lang="en-US" dirty="0" smtClean="0"/>
              <a:t>Requesting Time Off </a:t>
            </a:r>
          </a:p>
          <a:p>
            <a:pPr lvl="3">
              <a:buFontTx/>
              <a:buChar char="-"/>
            </a:pPr>
            <a:r>
              <a:rPr lang="en-US" dirty="0" smtClean="0"/>
              <a:t>Quick Reference Guides</a:t>
            </a:r>
          </a:p>
          <a:p>
            <a:pPr lvl="3">
              <a:buFontTx/>
              <a:buChar char="-"/>
            </a:pPr>
            <a:r>
              <a:rPr lang="en-US" dirty="0" smtClean="0"/>
              <a:t>Video Demonstrations</a:t>
            </a:r>
            <a:endParaRPr lang="en-US" dirty="0"/>
          </a:p>
        </p:txBody>
      </p:sp>
      <p:sp>
        <p:nvSpPr>
          <p:cNvPr id="10" name="Text Placeholder 9"/>
          <p:cNvSpPr>
            <a:spLocks noGrp="1"/>
          </p:cNvSpPr>
          <p:nvPr>
            <p:ph type="body" sz="quarter" idx="10"/>
          </p:nvPr>
        </p:nvSpPr>
        <p:spPr/>
        <p:txBody>
          <a:bodyPr/>
          <a:lstStyle/>
          <a:p>
            <a:r>
              <a:rPr lang="en-US" dirty="0"/>
              <a:t>Bookmark </a:t>
            </a:r>
            <a:r>
              <a:rPr lang="en-US" dirty="0">
                <a:hlinkClick r:id="rId2"/>
              </a:rPr>
              <a:t>www.purdue.edu/timehelp</a:t>
            </a:r>
            <a:r>
              <a:rPr lang="en-US" dirty="0"/>
              <a:t>! </a:t>
            </a:r>
          </a:p>
        </p:txBody>
      </p:sp>
      <p:sp>
        <p:nvSpPr>
          <p:cNvPr id="8" name="Slide Number Placeholder 7"/>
          <p:cNvSpPr>
            <a:spLocks noGrp="1"/>
          </p:cNvSpPr>
          <p:nvPr>
            <p:ph type="sldNum" sz="quarter" idx="4294967295"/>
          </p:nvPr>
        </p:nvSpPr>
        <p:spPr>
          <a:xfrm>
            <a:off x="0" y="6356350"/>
            <a:ext cx="457200" cy="365125"/>
          </a:xfrm>
        </p:spPr>
        <p:txBody>
          <a:bodyPr/>
          <a:lstStyle/>
          <a:p>
            <a:fld id="{68E526F3-E257-4208-86D0-CB2FD06A1ADF}" type="slidenum">
              <a:rPr lang="en-US" smtClean="0"/>
              <a:pPr/>
              <a:t>3</a:t>
            </a:fld>
            <a:endParaRPr lang="en-US" dirty="0"/>
          </a:p>
        </p:txBody>
      </p:sp>
    </p:spTree>
    <p:extLst>
      <p:ext uri="{BB962C8B-B14F-4D97-AF65-F5344CB8AC3E}">
        <p14:creationId xmlns:p14="http://schemas.microsoft.com/office/powerpoint/2010/main" val="1017378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Time Pairs</a:t>
            </a:r>
            <a:endParaRPr lang="en-US" dirty="0"/>
          </a:p>
        </p:txBody>
      </p:sp>
      <p:sp>
        <p:nvSpPr>
          <p:cNvPr id="5" name="Slide Number Placeholder 4"/>
          <p:cNvSpPr>
            <a:spLocks noGrp="1"/>
          </p:cNvSpPr>
          <p:nvPr>
            <p:ph type="sldNum" sz="quarter" idx="4"/>
          </p:nvPr>
        </p:nvSpPr>
        <p:spPr/>
        <p:txBody>
          <a:bodyPr/>
          <a:lstStyle/>
          <a:p>
            <a:fld id="{68E526F3-E257-4208-86D0-CB2FD06A1ADF}" type="slidenum">
              <a:rPr lang="en-US" smtClean="0"/>
              <a:pPr/>
              <a:t>30</a:t>
            </a:fld>
            <a:endParaRPr lang="en-US" dirty="0"/>
          </a:p>
        </p:txBody>
      </p:sp>
      <p:pic>
        <p:nvPicPr>
          <p:cNvPr id="6" name="Content Placeholder 5"/>
          <p:cNvPicPr>
            <a:picLocks noGrp="1"/>
          </p:cNvPicPr>
          <p:nvPr>
            <p:ph idx="1"/>
          </p:nvPr>
        </p:nvPicPr>
        <p:blipFill>
          <a:blip r:embed="rId2"/>
          <a:stretch>
            <a:fillRect/>
          </a:stretch>
        </p:blipFill>
        <p:spPr>
          <a:xfrm>
            <a:off x="6255897" y="1041400"/>
            <a:ext cx="5219319" cy="4635919"/>
          </a:xfrm>
          <a:prstGeom prst="rect">
            <a:avLst/>
          </a:prstGeom>
        </p:spPr>
      </p:pic>
      <p:sp>
        <p:nvSpPr>
          <p:cNvPr id="7" name="Rectangle 6"/>
          <p:cNvSpPr/>
          <p:nvPr/>
        </p:nvSpPr>
        <p:spPr>
          <a:xfrm>
            <a:off x="608940" y="2136573"/>
            <a:ext cx="5118620" cy="2694712"/>
          </a:xfrm>
          <a:prstGeom prst="rect">
            <a:avLst/>
          </a:prstGeom>
        </p:spPr>
        <p:txBody>
          <a:bodyPr wrap="square">
            <a:spAutoFit/>
          </a:bodyPr>
          <a:lstStyle/>
          <a:p>
            <a:pPr>
              <a:lnSpc>
                <a:spcPct val="115000"/>
              </a:lnSpc>
              <a:spcBef>
                <a:spcPts val="300"/>
              </a:spcBef>
              <a:spcAft>
                <a:spcPts val="300"/>
              </a:spcAft>
            </a:pPr>
            <a:r>
              <a:rPr lang="en-US" sz="2800" dirty="0">
                <a:ea typeface="Calibri" panose="020F0502020204030204" pitchFamily="34" charset="0"/>
                <a:cs typeface="Times New Roman" panose="02020603050405020304" pitchFamily="18" charset="0"/>
              </a:rPr>
              <a:t>Use the calendar and time slider to indicate the adjusted date </a:t>
            </a:r>
            <a:r>
              <a:rPr lang="en-US" sz="2800" dirty="0" smtClean="0">
                <a:ea typeface="Calibri" panose="020F0502020204030204" pitchFamily="34" charset="0"/>
                <a:cs typeface="Times New Roman" panose="02020603050405020304" pitchFamily="18" charset="0"/>
              </a:rPr>
              <a:t>and/or time</a:t>
            </a:r>
            <a:r>
              <a:rPr lang="en-US" sz="2800" dirty="0">
                <a:ea typeface="Calibri" panose="020F0502020204030204" pitchFamily="34" charset="0"/>
                <a:cs typeface="Times New Roman" panose="02020603050405020304" pitchFamily="18" charset="0"/>
              </a:rPr>
              <a:t>.</a:t>
            </a:r>
          </a:p>
          <a:p>
            <a:pPr>
              <a:lnSpc>
                <a:spcPct val="115000"/>
              </a:lnSpc>
              <a:spcBef>
                <a:spcPts val="300"/>
              </a:spcBef>
              <a:spcAft>
                <a:spcPts val="300"/>
              </a:spcAft>
            </a:pPr>
            <a:r>
              <a:rPr lang="en-US" sz="2800" dirty="0">
                <a:ea typeface="Calibri" panose="020F0502020204030204" pitchFamily="34" charset="0"/>
                <a:cs typeface="Times New Roman" panose="02020603050405020304" pitchFamily="18" charset="0"/>
              </a:rPr>
              <a:t> </a:t>
            </a:r>
          </a:p>
          <a:p>
            <a:pPr>
              <a:lnSpc>
                <a:spcPct val="115000"/>
              </a:lnSpc>
              <a:spcBef>
                <a:spcPts val="300"/>
              </a:spcBef>
              <a:spcAft>
                <a:spcPts val="300"/>
              </a:spcAft>
            </a:pPr>
            <a:r>
              <a:rPr lang="en-US" sz="2800" dirty="0">
                <a:ea typeface="Calibri" panose="020F0502020204030204" pitchFamily="34" charset="0"/>
                <a:cs typeface="Times New Roman" panose="02020603050405020304" pitchFamily="18" charset="0"/>
              </a:rPr>
              <a:t>Click or tap </a:t>
            </a:r>
            <a:r>
              <a:rPr lang="en-US" sz="2800" b="1" dirty="0">
                <a:ea typeface="Calibri" panose="020F0502020204030204" pitchFamily="34" charset="0"/>
                <a:cs typeface="Times New Roman" panose="02020603050405020304" pitchFamily="18" charset="0"/>
              </a:rPr>
              <a:t>OK</a:t>
            </a:r>
            <a:endParaRPr lang="en-US" sz="2800" dirty="0">
              <a:effectLst/>
              <a:ea typeface="Calibri" panose="020F0502020204030204" pitchFamily="34" charset="0"/>
              <a:cs typeface="Times New Roman" panose="02020603050405020304" pitchFamily="18" charset="0"/>
            </a:endParaRPr>
          </a:p>
        </p:txBody>
      </p:sp>
      <p:sp>
        <p:nvSpPr>
          <p:cNvPr id="8" name="Rounded Rectangle 7"/>
          <p:cNvSpPr/>
          <p:nvPr/>
        </p:nvSpPr>
        <p:spPr>
          <a:xfrm>
            <a:off x="10440281" y="5184949"/>
            <a:ext cx="452755" cy="56857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Up-Down Arrow 8"/>
          <p:cNvSpPr/>
          <p:nvPr/>
        </p:nvSpPr>
        <p:spPr>
          <a:xfrm>
            <a:off x="9003181" y="2772441"/>
            <a:ext cx="287665" cy="1789193"/>
          </a:xfrm>
          <a:prstGeom prst="up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Left Arrow 9"/>
          <p:cNvSpPr/>
          <p:nvPr/>
        </p:nvSpPr>
        <p:spPr>
          <a:xfrm rot="18408167">
            <a:off x="7682951" y="3165308"/>
            <a:ext cx="486383" cy="38398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370480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Time Pairs</a:t>
            </a:r>
            <a:endParaRPr lang="en-US" dirty="0"/>
          </a:p>
        </p:txBody>
      </p:sp>
      <p:sp>
        <p:nvSpPr>
          <p:cNvPr id="3" name="Content Placeholder 2"/>
          <p:cNvSpPr>
            <a:spLocks noGrp="1"/>
          </p:cNvSpPr>
          <p:nvPr>
            <p:ph idx="1"/>
          </p:nvPr>
        </p:nvSpPr>
        <p:spPr>
          <a:xfrm>
            <a:off x="838200" y="1825625"/>
            <a:ext cx="5291295" cy="3824898"/>
          </a:xfrm>
        </p:spPr>
        <p:txBody>
          <a:bodyPr/>
          <a:lstStyle/>
          <a:p>
            <a:r>
              <a:rPr lang="en-US" dirty="0"/>
              <a:t>Click </a:t>
            </a:r>
            <a:r>
              <a:rPr lang="en-US" b="1" dirty="0"/>
              <a:t>Submit </a:t>
            </a:r>
            <a:r>
              <a:rPr lang="en-US" b="1" dirty="0" smtClean="0"/>
              <a:t>Changes</a:t>
            </a:r>
          </a:p>
          <a:p>
            <a:endParaRPr lang="en-US" b="1" dirty="0"/>
          </a:p>
          <a:p>
            <a:r>
              <a:rPr lang="en-US" dirty="0"/>
              <a:t>The edit and reason selected will be visible to the supervisor when they approve your time.</a:t>
            </a:r>
          </a:p>
        </p:txBody>
      </p:sp>
      <p:sp>
        <p:nvSpPr>
          <p:cNvPr id="5" name="Slide Number Placeholder 4"/>
          <p:cNvSpPr>
            <a:spLocks noGrp="1"/>
          </p:cNvSpPr>
          <p:nvPr>
            <p:ph type="sldNum" sz="quarter" idx="4"/>
          </p:nvPr>
        </p:nvSpPr>
        <p:spPr/>
        <p:txBody>
          <a:bodyPr/>
          <a:lstStyle/>
          <a:p>
            <a:fld id="{68E526F3-E257-4208-86D0-CB2FD06A1ADF}" type="slidenum">
              <a:rPr lang="en-US" smtClean="0"/>
              <a:pPr/>
              <a:t>31</a:t>
            </a:fld>
            <a:endParaRPr lang="en-US" dirty="0"/>
          </a:p>
        </p:txBody>
      </p:sp>
      <p:pic>
        <p:nvPicPr>
          <p:cNvPr id="6" name="Picture 5"/>
          <p:cNvPicPr/>
          <p:nvPr/>
        </p:nvPicPr>
        <p:blipFill>
          <a:blip r:embed="rId2"/>
          <a:stretch>
            <a:fillRect/>
          </a:stretch>
        </p:blipFill>
        <p:spPr>
          <a:xfrm>
            <a:off x="6777980" y="2370556"/>
            <a:ext cx="4766739" cy="2914877"/>
          </a:xfrm>
          <a:prstGeom prst="rect">
            <a:avLst/>
          </a:prstGeom>
        </p:spPr>
      </p:pic>
      <p:sp>
        <p:nvSpPr>
          <p:cNvPr id="8" name="Left Arrow 7"/>
          <p:cNvSpPr/>
          <p:nvPr/>
        </p:nvSpPr>
        <p:spPr>
          <a:xfrm rot="18408167">
            <a:off x="11301526" y="4562028"/>
            <a:ext cx="486383" cy="38398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208845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Adding Time Pairs</a:t>
            </a:r>
            <a:endParaRPr lang="en-US" dirty="0"/>
          </a:p>
        </p:txBody>
      </p:sp>
      <p:sp>
        <p:nvSpPr>
          <p:cNvPr id="5" name="Slide Number Placeholder 4"/>
          <p:cNvSpPr>
            <a:spLocks noGrp="1"/>
          </p:cNvSpPr>
          <p:nvPr>
            <p:ph type="sldNum" sz="quarter" idx="4"/>
          </p:nvPr>
        </p:nvSpPr>
        <p:spPr/>
        <p:txBody>
          <a:bodyPr/>
          <a:lstStyle/>
          <a:p>
            <a:fld id="{68E526F3-E257-4208-86D0-CB2FD06A1ADF}" type="slidenum">
              <a:rPr lang="en-US" smtClean="0"/>
              <a:pPr/>
              <a:t>32</a:t>
            </a:fld>
            <a:endParaRPr lang="en-US" dirty="0"/>
          </a:p>
        </p:txBody>
      </p:sp>
    </p:spTree>
    <p:extLst>
      <p:ext uri="{BB962C8B-B14F-4D97-AF65-F5344CB8AC3E}">
        <p14:creationId xmlns:p14="http://schemas.microsoft.com/office/powerpoint/2010/main" val="948376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Adding Time Pairs</a:t>
            </a:r>
            <a:endParaRPr lang="en-US" dirty="0"/>
          </a:p>
        </p:txBody>
      </p:sp>
      <p:sp>
        <p:nvSpPr>
          <p:cNvPr id="6" name="Content Placeholder 5"/>
          <p:cNvSpPr>
            <a:spLocks noGrp="1"/>
          </p:cNvSpPr>
          <p:nvPr>
            <p:ph idx="1"/>
          </p:nvPr>
        </p:nvSpPr>
        <p:spPr>
          <a:xfrm>
            <a:off x="838200" y="1728316"/>
            <a:ext cx="10515600" cy="4722726"/>
          </a:xfrm>
        </p:spPr>
        <p:txBody>
          <a:bodyPr>
            <a:normAutofit fontScale="85000" lnSpcReduction="20000"/>
          </a:bodyPr>
          <a:lstStyle/>
          <a:p>
            <a:r>
              <a:rPr lang="en-US" dirty="0"/>
              <a:t>Employees can add time pairs at any time within the current or two previous pay </a:t>
            </a:r>
            <a:r>
              <a:rPr lang="en-US" dirty="0" smtClean="0"/>
              <a:t>periods</a:t>
            </a:r>
          </a:p>
          <a:p>
            <a:endParaRPr lang="en-US" sz="1300" dirty="0"/>
          </a:p>
          <a:p>
            <a:r>
              <a:rPr lang="en-US" dirty="0"/>
              <a:t>Please select low-volume usage times if completing any of these tasks on a kiosk or other shared </a:t>
            </a:r>
            <a:r>
              <a:rPr lang="en-US" dirty="0" smtClean="0"/>
              <a:t>device</a:t>
            </a:r>
          </a:p>
          <a:p>
            <a:endParaRPr lang="en-US" sz="1500" dirty="0"/>
          </a:p>
          <a:p>
            <a:r>
              <a:rPr lang="en-US" dirty="0"/>
              <a:t>Time Pairs are added due to 1) missed punches and 2) when an employee with multiple positions erroneously records time toward the wrong </a:t>
            </a:r>
            <a:r>
              <a:rPr lang="en-US" dirty="0" smtClean="0"/>
              <a:t>position</a:t>
            </a:r>
            <a:endParaRPr lang="en-US" sz="3600" dirty="0"/>
          </a:p>
          <a:p>
            <a:pPr lvl="2"/>
            <a:r>
              <a:rPr lang="en-US" dirty="0"/>
              <a:t>For employees with multiple positions, if time is recorded toward the wrong position, the employee must notify the supervisor of the position for which time was incorrectly recorded to decline the time pair. The employee must use the </a:t>
            </a:r>
            <a:r>
              <a:rPr lang="en-US" i="1" dirty="0"/>
              <a:t>Add Time</a:t>
            </a:r>
            <a:r>
              <a:rPr lang="en-US" dirty="0"/>
              <a:t> feature to add a time pair to the other position. </a:t>
            </a:r>
            <a:endParaRPr lang="en-US" dirty="0" smtClean="0"/>
          </a:p>
          <a:p>
            <a:pPr lvl="2"/>
            <a:endParaRPr lang="en-US" sz="1500" dirty="0"/>
          </a:p>
          <a:p>
            <a:r>
              <a:rPr lang="en-US" dirty="0"/>
              <a:t>Newly added pairs will in the supervisor’s queue as </a:t>
            </a:r>
            <a:r>
              <a:rPr lang="en-US" dirty="0" smtClean="0"/>
              <a:t>PENDING</a:t>
            </a:r>
          </a:p>
          <a:p>
            <a:pPr marL="0" indent="0">
              <a:buNone/>
            </a:pPr>
            <a:endParaRPr lang="en-US" sz="1500" dirty="0"/>
          </a:p>
          <a:p>
            <a:r>
              <a:rPr lang="en-US" sz="2300" i="1" dirty="0" smtClean="0"/>
              <a:t>If adding time pairs after </a:t>
            </a:r>
            <a:r>
              <a:rPr lang="en-US" sz="2300" i="1" dirty="0"/>
              <a:t>you suspect your supervisor has completed their final review prior to the Payroll deadline, please notify them that you have made a change so that they are prompted to review the </a:t>
            </a:r>
            <a:r>
              <a:rPr lang="en-US" sz="2300" i="1" dirty="0" smtClean="0"/>
              <a:t>change</a:t>
            </a:r>
            <a:endParaRPr lang="en-US" sz="2300" dirty="0"/>
          </a:p>
        </p:txBody>
      </p:sp>
      <p:sp>
        <p:nvSpPr>
          <p:cNvPr id="7" name="Text Placeholder 6"/>
          <p:cNvSpPr>
            <a:spLocks noGrp="1"/>
          </p:cNvSpPr>
          <p:nvPr>
            <p:ph type="body" sz="quarter" idx="10"/>
          </p:nvPr>
        </p:nvSpPr>
        <p:spPr/>
        <p:txBody>
          <a:bodyPr/>
          <a:lstStyle/>
          <a:p>
            <a:r>
              <a:rPr lang="en-US" dirty="0" smtClean="0"/>
              <a:t>Overview</a:t>
            </a:r>
            <a:endParaRPr lang="en-US" dirty="0"/>
          </a:p>
        </p:txBody>
      </p:sp>
      <p:sp>
        <p:nvSpPr>
          <p:cNvPr id="4" name="Slide Number Placeholder 3"/>
          <p:cNvSpPr>
            <a:spLocks noGrp="1"/>
          </p:cNvSpPr>
          <p:nvPr>
            <p:ph type="sldNum" sz="quarter" idx="4"/>
          </p:nvPr>
        </p:nvSpPr>
        <p:spPr/>
        <p:txBody>
          <a:bodyPr/>
          <a:lstStyle/>
          <a:p>
            <a:fld id="{68E526F3-E257-4208-86D0-CB2FD06A1ADF}" type="slidenum">
              <a:rPr lang="en-US" smtClean="0"/>
              <a:pPr/>
              <a:t>33</a:t>
            </a:fld>
            <a:endParaRPr lang="en-US" dirty="0"/>
          </a:p>
        </p:txBody>
      </p:sp>
    </p:spTree>
    <p:extLst>
      <p:ext uri="{BB962C8B-B14F-4D97-AF65-F5344CB8AC3E}">
        <p14:creationId xmlns:p14="http://schemas.microsoft.com/office/powerpoint/2010/main" val="1845750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Time Pairs</a:t>
            </a:r>
            <a:endParaRPr lang="en-US" dirty="0"/>
          </a:p>
        </p:txBody>
      </p:sp>
      <p:sp>
        <p:nvSpPr>
          <p:cNvPr id="3" name="Content Placeholder 2"/>
          <p:cNvSpPr>
            <a:spLocks noGrp="1"/>
          </p:cNvSpPr>
          <p:nvPr>
            <p:ph idx="1"/>
          </p:nvPr>
        </p:nvSpPr>
        <p:spPr>
          <a:xfrm>
            <a:off x="838200" y="1825625"/>
            <a:ext cx="5401733" cy="3824898"/>
          </a:xfrm>
        </p:spPr>
        <p:txBody>
          <a:bodyPr/>
          <a:lstStyle/>
          <a:p>
            <a:pPr marL="0" indent="0">
              <a:buNone/>
            </a:pPr>
            <a:r>
              <a:rPr lang="en-US" dirty="0" smtClean="0"/>
              <a:t>1. Select </a:t>
            </a:r>
            <a:r>
              <a:rPr lang="en-US" b="1" i="1" dirty="0" smtClean="0"/>
              <a:t>History</a:t>
            </a:r>
            <a:r>
              <a:rPr lang="en-US" dirty="0" smtClean="0"/>
              <a:t> from the menu bar</a:t>
            </a:r>
          </a:p>
          <a:p>
            <a:endParaRPr lang="en-US" dirty="0"/>
          </a:p>
          <a:p>
            <a:pPr marL="0" indent="0">
              <a:buNone/>
            </a:pPr>
            <a:r>
              <a:rPr lang="en-US" dirty="0" smtClean="0"/>
              <a:t>2. Select </a:t>
            </a:r>
            <a:r>
              <a:rPr lang="en-US" b="1" i="1" dirty="0" smtClean="0"/>
              <a:t>Add Time</a:t>
            </a:r>
            <a:endParaRPr lang="en-US" b="1" i="1" dirty="0"/>
          </a:p>
        </p:txBody>
      </p:sp>
      <p:sp>
        <p:nvSpPr>
          <p:cNvPr id="5" name="Slide Number Placeholder 4"/>
          <p:cNvSpPr>
            <a:spLocks noGrp="1"/>
          </p:cNvSpPr>
          <p:nvPr>
            <p:ph type="sldNum" sz="quarter" idx="4"/>
          </p:nvPr>
        </p:nvSpPr>
        <p:spPr/>
        <p:txBody>
          <a:bodyPr/>
          <a:lstStyle/>
          <a:p>
            <a:fld id="{68E526F3-E257-4208-86D0-CB2FD06A1ADF}" type="slidenum">
              <a:rPr lang="en-US" smtClean="0"/>
              <a:pPr/>
              <a:t>34</a:t>
            </a:fld>
            <a:endParaRPr lang="en-US" dirty="0"/>
          </a:p>
        </p:txBody>
      </p:sp>
      <p:pic>
        <p:nvPicPr>
          <p:cNvPr id="6" name="Picture 5"/>
          <p:cNvPicPr/>
          <p:nvPr/>
        </p:nvPicPr>
        <p:blipFill>
          <a:blip r:embed="rId2"/>
          <a:stretch>
            <a:fillRect/>
          </a:stretch>
        </p:blipFill>
        <p:spPr>
          <a:xfrm>
            <a:off x="6509173" y="1825625"/>
            <a:ext cx="5140959" cy="3824898"/>
          </a:xfrm>
          <a:prstGeom prst="rect">
            <a:avLst/>
          </a:prstGeom>
        </p:spPr>
      </p:pic>
      <p:sp>
        <p:nvSpPr>
          <p:cNvPr id="7" name="Rounded Rectangular Callout 6"/>
          <p:cNvSpPr/>
          <p:nvPr/>
        </p:nvSpPr>
        <p:spPr>
          <a:xfrm>
            <a:off x="10202333" y="1757892"/>
            <a:ext cx="550334" cy="444500"/>
          </a:xfrm>
          <a:prstGeom prst="wedgeRoundRectCallout">
            <a:avLst>
              <a:gd name="adj1" fmla="val -13141"/>
              <a:gd name="adj2" fmla="val 91072"/>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Rounded Rectangular Callout 7"/>
          <p:cNvSpPr/>
          <p:nvPr/>
        </p:nvSpPr>
        <p:spPr>
          <a:xfrm>
            <a:off x="10964333" y="4695825"/>
            <a:ext cx="550334" cy="444500"/>
          </a:xfrm>
          <a:prstGeom prst="wedgeRoundRectCallout">
            <a:avLst>
              <a:gd name="adj1" fmla="val -13141"/>
              <a:gd name="adj2" fmla="val 91072"/>
              <a:gd name="adj3" fmla="val 166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405738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Time Pairs </a:t>
            </a:r>
            <a:endParaRPr lang="en-US" dirty="0"/>
          </a:p>
        </p:txBody>
      </p:sp>
      <p:sp>
        <p:nvSpPr>
          <p:cNvPr id="3" name="Content Placeholder 2"/>
          <p:cNvSpPr>
            <a:spLocks noGrp="1"/>
          </p:cNvSpPr>
          <p:nvPr>
            <p:ph idx="1"/>
          </p:nvPr>
        </p:nvSpPr>
        <p:spPr>
          <a:xfrm>
            <a:off x="719666" y="1825625"/>
            <a:ext cx="5300133" cy="3824898"/>
          </a:xfrm>
        </p:spPr>
        <p:txBody>
          <a:bodyPr/>
          <a:lstStyle/>
          <a:p>
            <a:r>
              <a:rPr lang="en-US" dirty="0" smtClean="0"/>
              <a:t>Select the </a:t>
            </a:r>
            <a:r>
              <a:rPr lang="en-US" dirty="0"/>
              <a:t>calendar icon to edit the </a:t>
            </a:r>
            <a:r>
              <a:rPr lang="en-US" i="1" dirty="0"/>
              <a:t>Clock In </a:t>
            </a:r>
            <a:r>
              <a:rPr lang="en-US" dirty="0"/>
              <a:t>date and </a:t>
            </a:r>
            <a:r>
              <a:rPr lang="en-US" dirty="0" smtClean="0"/>
              <a:t>time</a:t>
            </a:r>
            <a:endParaRPr lang="en-US" dirty="0"/>
          </a:p>
        </p:txBody>
      </p:sp>
      <p:sp>
        <p:nvSpPr>
          <p:cNvPr id="5" name="Slide Number Placeholder 4"/>
          <p:cNvSpPr>
            <a:spLocks noGrp="1"/>
          </p:cNvSpPr>
          <p:nvPr>
            <p:ph type="sldNum" sz="quarter" idx="4"/>
          </p:nvPr>
        </p:nvSpPr>
        <p:spPr/>
        <p:txBody>
          <a:bodyPr/>
          <a:lstStyle/>
          <a:p>
            <a:fld id="{68E526F3-E257-4208-86D0-CB2FD06A1ADF}" type="slidenum">
              <a:rPr lang="en-US" smtClean="0"/>
              <a:pPr/>
              <a:t>35</a:t>
            </a:fld>
            <a:endParaRPr lang="en-US" dirty="0"/>
          </a:p>
        </p:txBody>
      </p:sp>
      <p:pic>
        <p:nvPicPr>
          <p:cNvPr id="6" name="Picture 5"/>
          <p:cNvPicPr/>
          <p:nvPr/>
        </p:nvPicPr>
        <p:blipFill>
          <a:blip r:embed="rId2"/>
          <a:stretch>
            <a:fillRect/>
          </a:stretch>
        </p:blipFill>
        <p:spPr>
          <a:xfrm>
            <a:off x="6246177" y="2297959"/>
            <a:ext cx="5471689" cy="2714308"/>
          </a:xfrm>
          <a:prstGeom prst="rect">
            <a:avLst/>
          </a:prstGeom>
        </p:spPr>
      </p:pic>
      <p:sp>
        <p:nvSpPr>
          <p:cNvPr id="7" name="Rounded Rectangle 6"/>
          <p:cNvSpPr/>
          <p:nvPr/>
        </p:nvSpPr>
        <p:spPr>
          <a:xfrm>
            <a:off x="10964333" y="3208867"/>
            <a:ext cx="855134" cy="69426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157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Time Pairs </a:t>
            </a:r>
            <a:endParaRPr lang="en-US" dirty="0"/>
          </a:p>
        </p:txBody>
      </p:sp>
      <p:sp>
        <p:nvSpPr>
          <p:cNvPr id="3" name="Content Placeholder 2"/>
          <p:cNvSpPr>
            <a:spLocks noGrp="1"/>
          </p:cNvSpPr>
          <p:nvPr>
            <p:ph idx="1"/>
          </p:nvPr>
        </p:nvSpPr>
        <p:spPr>
          <a:xfrm>
            <a:off x="719666" y="1825625"/>
            <a:ext cx="5300133" cy="3824898"/>
          </a:xfrm>
        </p:spPr>
        <p:txBody>
          <a:bodyPr/>
          <a:lstStyle/>
          <a:p>
            <a:r>
              <a:rPr lang="en-US" dirty="0"/>
              <a:t>Use the time sliders to indicate the date and the “In” time</a:t>
            </a:r>
            <a:r>
              <a:rPr lang="en-US" dirty="0" smtClean="0"/>
              <a:t>.</a:t>
            </a:r>
          </a:p>
          <a:p>
            <a:endParaRPr lang="en-US" dirty="0"/>
          </a:p>
          <a:p>
            <a:r>
              <a:rPr lang="en-US" dirty="0"/>
              <a:t>Click </a:t>
            </a:r>
            <a:r>
              <a:rPr lang="en-US" b="1" dirty="0" smtClean="0"/>
              <a:t>OK</a:t>
            </a:r>
            <a:endParaRPr lang="en-US" dirty="0"/>
          </a:p>
          <a:p>
            <a:endParaRPr lang="en-US" dirty="0"/>
          </a:p>
          <a:p>
            <a:pPr marL="0" indent="0">
              <a:buNone/>
            </a:pPr>
            <a:r>
              <a:rPr lang="en-US" b="1" u="sng" dirty="0"/>
              <a:t>Repeat</a:t>
            </a:r>
            <a:r>
              <a:rPr lang="en-US" dirty="0"/>
              <a:t> this process for the </a:t>
            </a:r>
            <a:r>
              <a:rPr lang="en-US" i="1" dirty="0"/>
              <a:t>Clock Out </a:t>
            </a:r>
            <a:r>
              <a:rPr lang="en-US" dirty="0"/>
              <a:t>field.</a:t>
            </a:r>
          </a:p>
          <a:p>
            <a:pPr marL="0" indent="0">
              <a:buNone/>
            </a:pPr>
            <a:endParaRPr lang="en-US" dirty="0"/>
          </a:p>
        </p:txBody>
      </p:sp>
      <p:sp>
        <p:nvSpPr>
          <p:cNvPr id="5" name="Slide Number Placeholder 4"/>
          <p:cNvSpPr>
            <a:spLocks noGrp="1"/>
          </p:cNvSpPr>
          <p:nvPr>
            <p:ph type="sldNum" sz="quarter" idx="4"/>
          </p:nvPr>
        </p:nvSpPr>
        <p:spPr/>
        <p:txBody>
          <a:bodyPr/>
          <a:lstStyle/>
          <a:p>
            <a:fld id="{68E526F3-E257-4208-86D0-CB2FD06A1ADF}" type="slidenum">
              <a:rPr lang="en-US" smtClean="0"/>
              <a:pPr/>
              <a:t>36</a:t>
            </a:fld>
            <a:endParaRPr lang="en-US" dirty="0"/>
          </a:p>
        </p:txBody>
      </p:sp>
      <p:pic>
        <p:nvPicPr>
          <p:cNvPr id="8" name="Picture 7"/>
          <p:cNvPicPr/>
          <p:nvPr/>
        </p:nvPicPr>
        <p:blipFill>
          <a:blip r:embed="rId2"/>
          <a:stretch>
            <a:fillRect/>
          </a:stretch>
        </p:blipFill>
        <p:spPr>
          <a:xfrm>
            <a:off x="6214533" y="1335617"/>
            <a:ext cx="5579534" cy="4424973"/>
          </a:xfrm>
          <a:prstGeom prst="rect">
            <a:avLst/>
          </a:prstGeom>
        </p:spPr>
      </p:pic>
      <p:sp>
        <p:nvSpPr>
          <p:cNvPr id="9" name="Rounded Rectangle 8"/>
          <p:cNvSpPr/>
          <p:nvPr/>
        </p:nvSpPr>
        <p:spPr>
          <a:xfrm>
            <a:off x="10680964" y="5223933"/>
            <a:ext cx="452755" cy="65193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Up-Down Arrow 9"/>
          <p:cNvSpPr/>
          <p:nvPr/>
        </p:nvSpPr>
        <p:spPr>
          <a:xfrm>
            <a:off x="9211733" y="2988734"/>
            <a:ext cx="245534" cy="1862666"/>
          </a:xfrm>
          <a:prstGeom prst="up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Left Arrow 10"/>
          <p:cNvSpPr/>
          <p:nvPr/>
        </p:nvSpPr>
        <p:spPr>
          <a:xfrm rot="18408167">
            <a:off x="7790892" y="3289520"/>
            <a:ext cx="470462" cy="32544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009622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stretch>
            <a:fillRect/>
          </a:stretch>
        </p:blipFill>
        <p:spPr>
          <a:xfrm>
            <a:off x="5901795" y="2607627"/>
            <a:ext cx="5706005" cy="2091373"/>
          </a:xfrm>
          <a:prstGeom prst="rect">
            <a:avLst/>
          </a:prstGeom>
        </p:spPr>
      </p:pic>
      <p:sp>
        <p:nvSpPr>
          <p:cNvPr id="2" name="Title 1"/>
          <p:cNvSpPr>
            <a:spLocks noGrp="1"/>
          </p:cNvSpPr>
          <p:nvPr>
            <p:ph type="title"/>
          </p:nvPr>
        </p:nvSpPr>
        <p:spPr/>
        <p:txBody>
          <a:bodyPr/>
          <a:lstStyle/>
          <a:p>
            <a:r>
              <a:rPr lang="en-US" dirty="0" smtClean="0"/>
              <a:t>Adding Time Pairs </a:t>
            </a:r>
            <a:endParaRPr lang="en-US" dirty="0"/>
          </a:p>
        </p:txBody>
      </p:sp>
      <p:sp>
        <p:nvSpPr>
          <p:cNvPr id="3" name="Content Placeholder 2"/>
          <p:cNvSpPr>
            <a:spLocks noGrp="1"/>
          </p:cNvSpPr>
          <p:nvPr>
            <p:ph idx="1"/>
          </p:nvPr>
        </p:nvSpPr>
        <p:spPr>
          <a:xfrm>
            <a:off x="719666" y="1825625"/>
            <a:ext cx="5300133" cy="3824898"/>
          </a:xfrm>
        </p:spPr>
        <p:txBody>
          <a:bodyPr/>
          <a:lstStyle/>
          <a:p>
            <a:r>
              <a:rPr lang="en-US" dirty="0"/>
              <a:t>Click </a:t>
            </a:r>
            <a:r>
              <a:rPr lang="en-US" b="1" dirty="0"/>
              <a:t>Submit Time</a:t>
            </a:r>
            <a:endParaRPr lang="en-US" dirty="0"/>
          </a:p>
          <a:p>
            <a:pPr marL="0" indent="0">
              <a:buNone/>
            </a:pPr>
            <a:endParaRPr lang="en-US" dirty="0" smtClean="0"/>
          </a:p>
          <a:p>
            <a:pPr marL="0" indent="0">
              <a:buNone/>
            </a:pPr>
            <a:endParaRPr lang="en-US" dirty="0"/>
          </a:p>
          <a:p>
            <a:r>
              <a:rPr lang="en-US" dirty="0"/>
              <a:t>The added time pair and reason selected will be visible to the supervisor when they approve your time. </a:t>
            </a:r>
          </a:p>
        </p:txBody>
      </p:sp>
      <p:sp>
        <p:nvSpPr>
          <p:cNvPr id="4" name="Text Placeholder 3"/>
          <p:cNvSpPr>
            <a:spLocks noGrp="1"/>
          </p:cNvSpPr>
          <p:nvPr>
            <p:ph type="body" sz="quarter" idx="10"/>
          </p:nvPr>
        </p:nvSpPr>
        <p:spPr/>
        <p:txBody>
          <a:bodyPr/>
          <a:lstStyle/>
          <a:p>
            <a:endParaRPr lang="en-US" dirty="0"/>
          </a:p>
        </p:txBody>
      </p:sp>
      <p:sp>
        <p:nvSpPr>
          <p:cNvPr id="5" name="Slide Number Placeholder 4"/>
          <p:cNvSpPr>
            <a:spLocks noGrp="1"/>
          </p:cNvSpPr>
          <p:nvPr>
            <p:ph type="sldNum" sz="quarter" idx="4"/>
          </p:nvPr>
        </p:nvSpPr>
        <p:spPr/>
        <p:txBody>
          <a:bodyPr/>
          <a:lstStyle/>
          <a:p>
            <a:fld id="{68E526F3-E257-4208-86D0-CB2FD06A1ADF}" type="slidenum">
              <a:rPr lang="en-US" smtClean="0"/>
              <a:pPr/>
              <a:t>37</a:t>
            </a:fld>
            <a:endParaRPr lang="en-US" dirty="0"/>
          </a:p>
        </p:txBody>
      </p:sp>
      <p:sp>
        <p:nvSpPr>
          <p:cNvPr id="7" name="Rounded Rectangle 6"/>
          <p:cNvSpPr/>
          <p:nvPr/>
        </p:nvSpPr>
        <p:spPr>
          <a:xfrm>
            <a:off x="10659533" y="4192628"/>
            <a:ext cx="1041400" cy="69426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55852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49400"/>
            <a:ext cx="12192000" cy="1925320"/>
          </a:xfrm>
          <a:prstGeom prst="rect">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7460" y="1676400"/>
            <a:ext cx="10385986" cy="904875"/>
          </a:xfrm>
        </p:spPr>
        <p:txBody>
          <a:bodyPr>
            <a:noAutofit/>
          </a:bodyPr>
          <a:lstStyle/>
          <a:p>
            <a:pPr algn="r"/>
            <a:r>
              <a:rPr lang="en-US" sz="6000" dirty="0" smtClean="0">
                <a:solidFill>
                  <a:schemeClr val="tx1"/>
                </a:solidFill>
              </a:rPr>
              <a:t>Requesting Time Off</a:t>
            </a:r>
            <a:endParaRPr lang="en-US" sz="6000" dirty="0">
              <a:solidFill>
                <a:schemeClr val="tx1"/>
              </a:solidFill>
            </a:endParaRPr>
          </a:p>
        </p:txBody>
      </p:sp>
      <p:sp>
        <p:nvSpPr>
          <p:cNvPr id="3" name="Text Placeholder 2"/>
          <p:cNvSpPr>
            <a:spLocks noGrp="1"/>
          </p:cNvSpPr>
          <p:nvPr>
            <p:ph type="body" idx="1"/>
          </p:nvPr>
        </p:nvSpPr>
        <p:spPr>
          <a:xfrm>
            <a:off x="1600200" y="2666878"/>
            <a:ext cx="9853246" cy="807842"/>
          </a:xfrm>
        </p:spPr>
        <p:txBody>
          <a:bodyPr/>
          <a:lstStyle/>
          <a:p>
            <a:pPr algn="r"/>
            <a:endParaRPr lang="en-US" dirty="0">
              <a:solidFill>
                <a:schemeClr val="bg1"/>
              </a:solidFill>
            </a:endParaRPr>
          </a:p>
        </p:txBody>
      </p:sp>
      <p:sp>
        <p:nvSpPr>
          <p:cNvPr id="4" name="Slide Number Placeholder 3"/>
          <p:cNvSpPr>
            <a:spLocks noGrp="1"/>
          </p:cNvSpPr>
          <p:nvPr>
            <p:ph type="sldNum" sz="quarter" idx="4"/>
          </p:nvPr>
        </p:nvSpPr>
        <p:spPr/>
        <p:txBody>
          <a:bodyPr/>
          <a:lstStyle/>
          <a:p>
            <a:fld id="{68E526F3-E257-4208-86D0-CB2FD06A1ADF}" type="slidenum">
              <a:rPr lang="en-US" smtClean="0"/>
              <a:pPr/>
              <a:t>38</a:t>
            </a:fld>
            <a:endParaRPr lang="en-US" dirty="0"/>
          </a:p>
        </p:txBody>
      </p:sp>
    </p:spTree>
    <p:extLst>
      <p:ext uri="{BB962C8B-B14F-4D97-AF65-F5344CB8AC3E}">
        <p14:creationId xmlns:p14="http://schemas.microsoft.com/office/powerpoint/2010/main" val="31163642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Requesting Time Off</a:t>
            </a:r>
            <a:endParaRPr lang="en-US" dirty="0"/>
          </a:p>
        </p:txBody>
      </p:sp>
      <p:sp>
        <p:nvSpPr>
          <p:cNvPr id="6" name="Content Placeholder 5"/>
          <p:cNvSpPr>
            <a:spLocks noGrp="1"/>
          </p:cNvSpPr>
          <p:nvPr>
            <p:ph idx="1"/>
          </p:nvPr>
        </p:nvSpPr>
        <p:spPr>
          <a:xfrm>
            <a:off x="307570" y="1645920"/>
            <a:ext cx="11046230" cy="4156364"/>
          </a:xfrm>
        </p:spPr>
        <p:txBody>
          <a:bodyPr>
            <a:normAutofit/>
          </a:bodyPr>
          <a:lstStyle/>
          <a:p>
            <a:pPr marL="401637" indent="-342900"/>
            <a:r>
              <a:rPr lang="en-US" sz="2400" dirty="0" smtClean="0"/>
              <a:t>Time Off requests are submitted through the </a:t>
            </a:r>
            <a:r>
              <a:rPr lang="en-US" sz="2400" dirty="0" err="1" smtClean="0"/>
              <a:t>SuccessFactors</a:t>
            </a:r>
            <a:r>
              <a:rPr lang="en-US" sz="2400" dirty="0" smtClean="0"/>
              <a:t> Time Off tile </a:t>
            </a:r>
          </a:p>
          <a:p>
            <a:pPr marL="58737" indent="0">
              <a:buNone/>
            </a:pPr>
            <a:endParaRPr lang="en-US" sz="2400" dirty="0" smtClean="0"/>
          </a:p>
          <a:p>
            <a:pPr marL="401637" indent="-342900"/>
            <a:r>
              <a:rPr lang="en-US" sz="2400" dirty="0" smtClean="0"/>
              <a:t>Time Off requests flow to your supervisor for approval</a:t>
            </a:r>
          </a:p>
          <a:p>
            <a:pPr marL="58737" indent="0">
              <a:buNone/>
            </a:pPr>
            <a:endParaRPr lang="en-US" sz="2400" dirty="0"/>
          </a:p>
          <a:p>
            <a:pPr marL="401637" indent="-342900"/>
            <a:r>
              <a:rPr lang="en-US" sz="2400" dirty="0" smtClean="0"/>
              <a:t>The Time Off request tool does not replace conversation/planning between you and your supervisor</a:t>
            </a:r>
          </a:p>
          <a:p>
            <a:pPr marL="401637" indent="-342900"/>
            <a:endParaRPr lang="en-US" sz="2400" dirty="0"/>
          </a:p>
          <a:p>
            <a:pPr marL="401637" indent="-342900"/>
            <a:r>
              <a:rPr lang="en-US" sz="2400" dirty="0" smtClean="0"/>
              <a:t>Supervisors do not have access to edit or enter Time Off requests on behalf of their employees</a:t>
            </a:r>
            <a:endParaRPr lang="en-US" sz="2000" dirty="0" smtClean="0"/>
          </a:p>
          <a:p>
            <a:pPr marL="401637" indent="-342900"/>
            <a:endParaRPr lang="en-US" sz="2000" dirty="0" smtClean="0"/>
          </a:p>
        </p:txBody>
      </p:sp>
      <p:sp>
        <p:nvSpPr>
          <p:cNvPr id="4" name="Slide Number Placeholder 3"/>
          <p:cNvSpPr>
            <a:spLocks noGrp="1"/>
          </p:cNvSpPr>
          <p:nvPr>
            <p:ph type="sldNum" sz="quarter" idx="4"/>
          </p:nvPr>
        </p:nvSpPr>
        <p:spPr/>
        <p:txBody>
          <a:bodyPr/>
          <a:lstStyle/>
          <a:p>
            <a:fld id="{68E526F3-E257-4208-86D0-CB2FD06A1ADF}" type="slidenum">
              <a:rPr lang="en-US" smtClean="0"/>
              <a:pPr/>
              <a:t>39</a:t>
            </a:fld>
            <a:endParaRPr lang="en-US" dirty="0"/>
          </a:p>
        </p:txBody>
      </p:sp>
      <p:sp>
        <p:nvSpPr>
          <p:cNvPr id="3" name="Rectangle 2"/>
          <p:cNvSpPr/>
          <p:nvPr/>
        </p:nvSpPr>
        <p:spPr>
          <a:xfrm>
            <a:off x="9796088" y="5886621"/>
            <a:ext cx="1596044" cy="549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157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759"/>
            <a:ext cx="10515600" cy="676442"/>
          </a:xfrm>
        </p:spPr>
        <p:txBody>
          <a:bodyPr/>
          <a:lstStyle/>
          <a:p>
            <a:r>
              <a:rPr lang="en-US" dirty="0" smtClean="0"/>
              <a:t>Accessing </a:t>
            </a:r>
            <a:r>
              <a:rPr lang="en-US" dirty="0" err="1" smtClean="0"/>
              <a:t>SuccessFactors</a:t>
            </a:r>
            <a:endParaRPr lang="en-US" dirty="0"/>
          </a:p>
        </p:txBody>
      </p:sp>
      <p:sp>
        <p:nvSpPr>
          <p:cNvPr id="3" name="Slide Number Placeholder 2"/>
          <p:cNvSpPr>
            <a:spLocks noGrp="1"/>
          </p:cNvSpPr>
          <p:nvPr>
            <p:ph type="sldNum" sz="quarter" idx="4"/>
          </p:nvPr>
        </p:nvSpPr>
        <p:spPr/>
        <p:txBody>
          <a:bodyPr/>
          <a:lstStyle/>
          <a:p>
            <a:fld id="{68E526F3-E257-4208-86D0-CB2FD06A1ADF}" type="slidenum">
              <a:rPr lang="en-US" smtClean="0"/>
              <a:pPr/>
              <a:t>4</a:t>
            </a:fld>
            <a:endParaRPr lang="en-US" dirty="0"/>
          </a:p>
        </p:txBody>
      </p:sp>
      <p:sp>
        <p:nvSpPr>
          <p:cNvPr id="4" name="Content Placeholder 3"/>
          <p:cNvSpPr>
            <a:spLocks noGrp="1"/>
          </p:cNvSpPr>
          <p:nvPr>
            <p:ph idx="1"/>
          </p:nvPr>
        </p:nvSpPr>
        <p:spPr>
          <a:xfrm>
            <a:off x="608940" y="1506420"/>
            <a:ext cx="7099490" cy="4004043"/>
          </a:xfrm>
        </p:spPr>
        <p:txBody>
          <a:bodyPr>
            <a:normAutofit/>
          </a:bodyPr>
          <a:lstStyle/>
          <a:p>
            <a:r>
              <a:rPr lang="en-US" sz="2400" dirty="0"/>
              <a:t>Visit </a:t>
            </a:r>
            <a:r>
              <a:rPr lang="en-US" sz="2400" dirty="0" smtClean="0"/>
              <a:t>the </a:t>
            </a:r>
            <a:r>
              <a:rPr lang="en-US" sz="2400" b="1" dirty="0" err="1" smtClean="0"/>
              <a:t>OneCampus</a:t>
            </a:r>
            <a:r>
              <a:rPr lang="en-US" sz="2400" b="1" dirty="0" smtClean="0"/>
              <a:t> </a:t>
            </a:r>
            <a:r>
              <a:rPr lang="en-US" sz="2400" b="1" smtClean="0"/>
              <a:t>Portal </a:t>
            </a:r>
            <a:r>
              <a:rPr lang="en-US" sz="2400" smtClean="0"/>
              <a:t>(</a:t>
            </a:r>
            <a:r>
              <a:rPr lang="en-US" sz="2400" smtClean="0">
                <a:hlinkClick r:id="rId2"/>
              </a:rPr>
              <a:t>one.purdue.edu</a:t>
            </a:r>
            <a:r>
              <a:rPr lang="en-US" sz="2400" dirty="0" smtClean="0"/>
              <a:t>)</a:t>
            </a:r>
          </a:p>
          <a:p>
            <a:endParaRPr lang="en-US" sz="2400" dirty="0" smtClean="0"/>
          </a:p>
          <a:p>
            <a:r>
              <a:rPr lang="en-US" sz="2400" dirty="0" smtClean="0"/>
              <a:t>Click</a:t>
            </a:r>
            <a:r>
              <a:rPr lang="en-US" sz="2400" b="1" dirty="0" smtClean="0"/>
              <a:t> Employee Launchpad</a:t>
            </a:r>
          </a:p>
          <a:p>
            <a:pPr marL="0" indent="0">
              <a:buNone/>
            </a:pPr>
            <a:endParaRPr lang="en-US" sz="2400" b="1" dirty="0" smtClean="0"/>
          </a:p>
          <a:p>
            <a:pPr marL="0" indent="0">
              <a:buNone/>
            </a:pPr>
            <a:endParaRPr lang="en-US" sz="2400" b="1" dirty="0" smtClean="0"/>
          </a:p>
          <a:p>
            <a:r>
              <a:rPr lang="en-US" sz="2400" b="1" dirty="0" smtClean="0"/>
              <a:t>Log </a:t>
            </a:r>
            <a:r>
              <a:rPr lang="en-US" sz="2400" dirty="0" smtClean="0"/>
              <a:t>in using your Purdue Career Account ID and </a:t>
            </a:r>
            <a:r>
              <a:rPr lang="en-US" sz="2400" dirty="0" err="1" smtClean="0"/>
              <a:t>BoilerKey</a:t>
            </a:r>
            <a:r>
              <a:rPr lang="en-US" sz="2400" dirty="0" smtClean="0"/>
              <a:t> passphrase.</a:t>
            </a:r>
            <a:endParaRPr lang="en-US" sz="2400" dirty="0"/>
          </a:p>
        </p:txBody>
      </p:sp>
      <p:sp>
        <p:nvSpPr>
          <p:cNvPr id="5" name="TextBox 4"/>
          <p:cNvSpPr txBox="1"/>
          <p:nvPr/>
        </p:nvSpPr>
        <p:spPr>
          <a:xfrm>
            <a:off x="1468250" y="4512506"/>
            <a:ext cx="4924161" cy="646331"/>
          </a:xfrm>
          <a:prstGeom prst="rect">
            <a:avLst/>
          </a:prstGeom>
          <a:noFill/>
        </p:spPr>
        <p:txBody>
          <a:bodyPr wrap="square" rtlCol="0">
            <a:spAutoFit/>
          </a:bodyPr>
          <a:lstStyle/>
          <a:p>
            <a:r>
              <a:rPr lang="en-US" i="1" dirty="0"/>
              <a:t>For assistance using or setting up </a:t>
            </a:r>
            <a:r>
              <a:rPr lang="en-US" i="1" dirty="0" err="1"/>
              <a:t>BoilerKey</a:t>
            </a:r>
            <a:r>
              <a:rPr lang="en-US" i="1" dirty="0"/>
              <a:t>, please contact ITaP at </a:t>
            </a:r>
            <a:r>
              <a:rPr lang="en-US" i="1" u="sng" dirty="0">
                <a:hlinkClick r:id="rId3"/>
              </a:rPr>
              <a:t>itap@purdue.edu</a:t>
            </a:r>
            <a:r>
              <a:rPr lang="en-US" i="1" dirty="0"/>
              <a:t> or 765-494-4000.</a:t>
            </a:r>
            <a:endParaRPr lang="en-US" dirty="0"/>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4576085" y="2395088"/>
            <a:ext cx="3039829" cy="962244"/>
          </a:xfrm>
          <a:prstGeom prst="rect">
            <a:avLst/>
          </a:prstGeom>
          <a:noFill/>
          <a:ln>
            <a:noFill/>
          </a:ln>
        </p:spPr>
      </p:pic>
      <p:pic>
        <p:nvPicPr>
          <p:cNvPr id="9" name="Picture 8"/>
          <p:cNvPicPr/>
          <p:nvPr/>
        </p:nvPicPr>
        <p:blipFill>
          <a:blip r:embed="rId5"/>
          <a:stretch>
            <a:fillRect/>
          </a:stretch>
        </p:blipFill>
        <p:spPr>
          <a:xfrm>
            <a:off x="8119859" y="3357332"/>
            <a:ext cx="2216970" cy="2310348"/>
          </a:xfrm>
          <a:prstGeom prst="rect">
            <a:avLst/>
          </a:prstGeom>
        </p:spPr>
      </p:pic>
    </p:spTree>
    <p:extLst>
      <p:ext uri="{BB962C8B-B14F-4D97-AF65-F5344CB8AC3E}">
        <p14:creationId xmlns:p14="http://schemas.microsoft.com/office/powerpoint/2010/main" val="24671273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Requesting Time Off</a:t>
            </a:r>
            <a:endParaRPr lang="en-US" dirty="0"/>
          </a:p>
        </p:txBody>
      </p:sp>
      <p:sp>
        <p:nvSpPr>
          <p:cNvPr id="6" name="Content Placeholder 5"/>
          <p:cNvSpPr>
            <a:spLocks noGrp="1"/>
          </p:cNvSpPr>
          <p:nvPr>
            <p:ph idx="1"/>
          </p:nvPr>
        </p:nvSpPr>
        <p:spPr>
          <a:xfrm>
            <a:off x="307570" y="1645920"/>
            <a:ext cx="4580314" cy="4156364"/>
          </a:xfrm>
        </p:spPr>
        <p:txBody>
          <a:bodyPr>
            <a:normAutofit/>
          </a:bodyPr>
          <a:lstStyle/>
          <a:p>
            <a:pPr marL="58737" indent="0">
              <a:buNone/>
            </a:pPr>
            <a:endParaRPr lang="en-US" sz="2000" dirty="0" smtClean="0"/>
          </a:p>
          <a:p>
            <a:r>
              <a:rPr lang="en-US" dirty="0"/>
              <a:t>Scroll down to the </a:t>
            </a:r>
            <a:r>
              <a:rPr lang="en-US" i="1" dirty="0"/>
              <a:t>My Info </a:t>
            </a:r>
            <a:r>
              <a:rPr lang="en-US" dirty="0"/>
              <a:t>section</a:t>
            </a:r>
          </a:p>
          <a:p>
            <a:endParaRPr lang="en-US" dirty="0"/>
          </a:p>
          <a:p>
            <a:r>
              <a:rPr lang="en-US" dirty="0"/>
              <a:t>Click the </a:t>
            </a:r>
            <a:r>
              <a:rPr lang="en-US" b="1" dirty="0" smtClean="0"/>
              <a:t>Time Off </a:t>
            </a:r>
            <a:r>
              <a:rPr lang="en-US" dirty="0" smtClean="0"/>
              <a:t>tile</a:t>
            </a:r>
            <a:endParaRPr lang="en-US" dirty="0"/>
          </a:p>
        </p:txBody>
      </p:sp>
      <p:sp>
        <p:nvSpPr>
          <p:cNvPr id="4" name="Slide Number Placeholder 3"/>
          <p:cNvSpPr>
            <a:spLocks noGrp="1"/>
          </p:cNvSpPr>
          <p:nvPr>
            <p:ph type="sldNum" sz="quarter" idx="4"/>
          </p:nvPr>
        </p:nvSpPr>
        <p:spPr/>
        <p:txBody>
          <a:bodyPr/>
          <a:lstStyle/>
          <a:p>
            <a:fld id="{68E526F3-E257-4208-86D0-CB2FD06A1ADF}" type="slidenum">
              <a:rPr lang="en-US" smtClean="0"/>
              <a:pPr/>
              <a:t>40</a:t>
            </a:fld>
            <a:endParaRPr lang="en-US" dirty="0"/>
          </a:p>
        </p:txBody>
      </p:sp>
      <p:sp>
        <p:nvSpPr>
          <p:cNvPr id="3" name="Rectangle 2"/>
          <p:cNvSpPr/>
          <p:nvPr/>
        </p:nvSpPr>
        <p:spPr>
          <a:xfrm>
            <a:off x="9796088" y="5886621"/>
            <a:ext cx="1596044" cy="549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nvPr/>
        </p:nvPicPr>
        <p:blipFill>
          <a:blip r:embed="rId2"/>
          <a:stretch>
            <a:fillRect/>
          </a:stretch>
        </p:blipFill>
        <p:spPr>
          <a:xfrm>
            <a:off x="5349037" y="1970117"/>
            <a:ext cx="5773391" cy="3275216"/>
          </a:xfrm>
          <a:prstGeom prst="rect">
            <a:avLst/>
          </a:prstGeom>
          <a:ln>
            <a:solidFill>
              <a:schemeClr val="tx1"/>
            </a:solidFill>
          </a:ln>
        </p:spPr>
      </p:pic>
    </p:spTree>
    <p:extLst>
      <p:ext uri="{BB962C8B-B14F-4D97-AF65-F5344CB8AC3E}">
        <p14:creationId xmlns:p14="http://schemas.microsoft.com/office/powerpoint/2010/main" val="2141905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Requesting Time Off </a:t>
            </a:r>
            <a:endParaRPr lang="en-US" dirty="0"/>
          </a:p>
        </p:txBody>
      </p:sp>
      <p:sp>
        <p:nvSpPr>
          <p:cNvPr id="6" name="Content Placeholder 5"/>
          <p:cNvSpPr>
            <a:spLocks noGrp="1"/>
          </p:cNvSpPr>
          <p:nvPr>
            <p:ph idx="1"/>
          </p:nvPr>
        </p:nvSpPr>
        <p:spPr>
          <a:xfrm>
            <a:off x="307570" y="1198476"/>
            <a:ext cx="4862946" cy="3980354"/>
          </a:xfrm>
        </p:spPr>
        <p:txBody>
          <a:bodyPr>
            <a:normAutofit/>
          </a:bodyPr>
          <a:lstStyle/>
          <a:p>
            <a:pPr marL="58737" indent="0">
              <a:buNone/>
            </a:pPr>
            <a:endParaRPr lang="en-US" sz="2000" dirty="0" smtClean="0"/>
          </a:p>
          <a:p>
            <a:pPr marL="58737" indent="0">
              <a:buNone/>
            </a:pPr>
            <a:endParaRPr lang="en-US" sz="2000" dirty="0"/>
          </a:p>
        </p:txBody>
      </p:sp>
      <p:sp>
        <p:nvSpPr>
          <p:cNvPr id="4" name="Slide Number Placeholder 3"/>
          <p:cNvSpPr>
            <a:spLocks noGrp="1"/>
          </p:cNvSpPr>
          <p:nvPr>
            <p:ph type="sldNum" sz="quarter" idx="4"/>
          </p:nvPr>
        </p:nvSpPr>
        <p:spPr/>
        <p:txBody>
          <a:bodyPr/>
          <a:lstStyle/>
          <a:p>
            <a:fld id="{68E526F3-E257-4208-86D0-CB2FD06A1ADF}" type="slidenum">
              <a:rPr lang="en-US" smtClean="0"/>
              <a:pPr/>
              <a:t>41</a:t>
            </a:fld>
            <a:endParaRPr lang="en-US" dirty="0"/>
          </a:p>
        </p:txBody>
      </p:sp>
      <p:sp>
        <p:nvSpPr>
          <p:cNvPr id="3" name="Rectangle 2"/>
          <p:cNvSpPr/>
          <p:nvPr/>
        </p:nvSpPr>
        <p:spPr>
          <a:xfrm>
            <a:off x="9796088" y="5886621"/>
            <a:ext cx="1596044" cy="549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nvPr/>
        </p:nvPicPr>
        <p:blipFill>
          <a:blip r:embed="rId2"/>
          <a:stretch>
            <a:fillRect/>
          </a:stretch>
        </p:blipFill>
        <p:spPr>
          <a:xfrm>
            <a:off x="5625810" y="2041610"/>
            <a:ext cx="6128385" cy="3926928"/>
          </a:xfrm>
          <a:prstGeom prst="rect">
            <a:avLst/>
          </a:prstGeom>
          <a:ln>
            <a:solidFill>
              <a:schemeClr val="tx1"/>
            </a:solidFill>
          </a:ln>
        </p:spPr>
      </p:pic>
      <p:sp>
        <p:nvSpPr>
          <p:cNvPr id="9" name="Rounded Rectangular Callout 8"/>
          <p:cNvSpPr/>
          <p:nvPr/>
        </p:nvSpPr>
        <p:spPr>
          <a:xfrm>
            <a:off x="11067328" y="2151784"/>
            <a:ext cx="353060" cy="395605"/>
          </a:xfrm>
          <a:prstGeom prst="wedgeRoundRectCallout">
            <a:avLst>
              <a:gd name="adj1" fmla="val -57564"/>
              <a:gd name="adj2" fmla="val 110179"/>
              <a:gd name="adj3" fmla="val 16667"/>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500"/>
              </a:spcAft>
            </a:pPr>
            <a:r>
              <a:rPr lang="en-US" sz="1600" b="1">
                <a:effectLst/>
                <a:latin typeface="Arial" panose="020B0604020202020204" pitchFamily="34" charset="0"/>
                <a:ea typeface="Calibri" panose="020F0502020204030204" pitchFamily="34" charset="0"/>
                <a:cs typeface="Times New Roman" panose="02020603050405020304" pitchFamily="18" charset="0"/>
              </a:rPr>
              <a:t>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ounded Rectangular Callout 9"/>
          <p:cNvSpPr/>
          <p:nvPr/>
        </p:nvSpPr>
        <p:spPr>
          <a:xfrm>
            <a:off x="6258012" y="2151785"/>
            <a:ext cx="353060" cy="395605"/>
          </a:xfrm>
          <a:prstGeom prst="wedgeRoundRectCallout">
            <a:avLst>
              <a:gd name="adj1" fmla="val -57564"/>
              <a:gd name="adj2" fmla="val 110179"/>
              <a:gd name="adj3" fmla="val 16667"/>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500"/>
              </a:spcAft>
            </a:pPr>
            <a:r>
              <a:rPr lang="en-US" sz="1600" b="1">
                <a:effectLst/>
                <a:latin typeface="Arial" panose="020B0604020202020204" pitchFamily="34" charset="0"/>
                <a:ea typeface="Calibri" panose="020F0502020204030204" pitchFamily="34" charset="0"/>
                <a:cs typeface="Times New Roman" panose="02020603050405020304" pitchFamily="18" charset="0"/>
              </a:rPr>
              <a:t>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Rounded Rectangular Callout 10"/>
          <p:cNvSpPr/>
          <p:nvPr/>
        </p:nvSpPr>
        <p:spPr>
          <a:xfrm>
            <a:off x="7134990" y="5411586"/>
            <a:ext cx="353060" cy="395605"/>
          </a:xfrm>
          <a:prstGeom prst="wedgeRoundRectCallout">
            <a:avLst>
              <a:gd name="adj1" fmla="val -103951"/>
              <a:gd name="adj2" fmla="val 41182"/>
              <a:gd name="adj3" fmla="val 16667"/>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500"/>
              </a:spcAft>
            </a:pPr>
            <a:r>
              <a:rPr lang="en-US" sz="1600" b="1">
                <a:effectLst/>
                <a:latin typeface="Arial" panose="020B0604020202020204" pitchFamily="34" charset="0"/>
                <a:ea typeface="Calibri" panose="020F0502020204030204" pitchFamily="34" charset="0"/>
                <a:cs typeface="Times New Roman" panose="02020603050405020304" pitchFamily="18" charset="0"/>
              </a:rPr>
              <a:t>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Content Placeholder 5"/>
          <p:cNvSpPr txBox="1">
            <a:spLocks/>
          </p:cNvSpPr>
          <p:nvPr/>
        </p:nvSpPr>
        <p:spPr>
          <a:xfrm>
            <a:off x="307570" y="1642976"/>
            <a:ext cx="4743364" cy="46414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mj-lt"/>
              <a:buAutoNum type="arabicPeriod"/>
            </a:pPr>
            <a:r>
              <a:rPr lang="en-US" sz="1800" b="1" i="1" dirty="0" smtClean="0"/>
              <a:t>Balances </a:t>
            </a:r>
            <a:r>
              <a:rPr lang="en-US" sz="1800" b="1" i="1" dirty="0"/>
              <a:t>as of</a:t>
            </a:r>
            <a:r>
              <a:rPr lang="en-US" sz="1800" dirty="0"/>
              <a:t> &lt;&lt;date selection&gt;&gt; are shown across the top of the screen. </a:t>
            </a:r>
            <a:endParaRPr lang="en-US" sz="1800" dirty="0" smtClean="0"/>
          </a:p>
          <a:p>
            <a:pPr marL="573088" indent="0">
              <a:buNone/>
            </a:pPr>
            <a:r>
              <a:rPr lang="en-US" sz="1800" i="1" dirty="0"/>
              <a:t>Note: If you have approved leave requests in the future, change the </a:t>
            </a:r>
            <a:r>
              <a:rPr lang="en-US" sz="1800" b="1" i="1" dirty="0"/>
              <a:t>Balances as of </a:t>
            </a:r>
            <a:r>
              <a:rPr lang="en-US" sz="1800" i="1" dirty="0"/>
              <a:t>date to a date past those approved leaves to view your “true” balances (less any future takings). Moving the date will not add to the balances due to projected </a:t>
            </a:r>
            <a:r>
              <a:rPr lang="en-US" sz="1800" i="1" dirty="0" smtClean="0"/>
              <a:t>accruals.</a:t>
            </a:r>
          </a:p>
          <a:p>
            <a:pPr marL="341313" indent="-341313">
              <a:buNone/>
            </a:pPr>
            <a:r>
              <a:rPr lang="en-US" sz="1800" b="1" dirty="0" smtClean="0"/>
              <a:t>2. </a:t>
            </a:r>
            <a:r>
              <a:rPr lang="en-US" sz="1800" dirty="0" smtClean="0"/>
              <a:t>Use </a:t>
            </a:r>
            <a:r>
              <a:rPr lang="en-US" sz="1800" dirty="0"/>
              <a:t>the </a:t>
            </a:r>
            <a:r>
              <a:rPr lang="en-US" sz="1800" i="1" dirty="0"/>
              <a:t>Other</a:t>
            </a:r>
            <a:r>
              <a:rPr lang="en-US" sz="1800" dirty="0"/>
              <a:t> drop down to view more leave </a:t>
            </a:r>
            <a:r>
              <a:rPr lang="en-US" sz="1800" dirty="0" smtClean="0"/>
              <a:t>types.</a:t>
            </a:r>
            <a:endParaRPr lang="en-US" sz="1800" dirty="0"/>
          </a:p>
          <a:p>
            <a:pPr marL="341313" indent="-341313">
              <a:buNone/>
            </a:pPr>
            <a:r>
              <a:rPr lang="en-US" sz="1800" b="1" dirty="0" smtClean="0"/>
              <a:t>3. </a:t>
            </a:r>
            <a:r>
              <a:rPr lang="en-US" sz="1800" dirty="0" smtClean="0"/>
              <a:t>Use </a:t>
            </a:r>
            <a:r>
              <a:rPr lang="en-US" sz="1800" dirty="0"/>
              <a:t>the </a:t>
            </a:r>
            <a:r>
              <a:rPr lang="en-US" sz="1800" b="1" i="1" dirty="0"/>
              <a:t>Team Absence Calendar</a:t>
            </a:r>
            <a:r>
              <a:rPr lang="en-US" sz="1800" dirty="0"/>
              <a:t> link to view approved Time Off requests for your peers and direct reports. It may be helpful to view your team’s absence calendar to schedule time off strategically in order to ensure coverage of work responsibilities.</a:t>
            </a:r>
          </a:p>
        </p:txBody>
      </p:sp>
      <p:sp>
        <p:nvSpPr>
          <p:cNvPr id="17" name="Text Placeholder 3"/>
          <p:cNvSpPr>
            <a:spLocks noGrp="1"/>
          </p:cNvSpPr>
          <p:nvPr>
            <p:ph type="body" sz="quarter" idx="10"/>
          </p:nvPr>
        </p:nvSpPr>
        <p:spPr>
          <a:xfrm>
            <a:off x="838200" y="1041400"/>
            <a:ext cx="10515600" cy="368300"/>
          </a:xfrm>
        </p:spPr>
        <p:txBody>
          <a:bodyPr/>
          <a:lstStyle/>
          <a:p>
            <a:r>
              <a:rPr lang="en-US" dirty="0" smtClean="0"/>
              <a:t>Time Off Screen Overview</a:t>
            </a:r>
            <a:endParaRPr lang="en-US" dirty="0"/>
          </a:p>
        </p:txBody>
      </p:sp>
    </p:spTree>
    <p:extLst>
      <p:ext uri="{BB962C8B-B14F-4D97-AF65-F5344CB8AC3E}">
        <p14:creationId xmlns:p14="http://schemas.microsoft.com/office/powerpoint/2010/main" val="3046604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Requesting Time Off</a:t>
            </a:r>
            <a:endParaRPr lang="en-US" dirty="0"/>
          </a:p>
        </p:txBody>
      </p:sp>
      <p:sp>
        <p:nvSpPr>
          <p:cNvPr id="6" name="Content Placeholder 5"/>
          <p:cNvSpPr>
            <a:spLocks noGrp="1"/>
          </p:cNvSpPr>
          <p:nvPr>
            <p:ph idx="1"/>
          </p:nvPr>
        </p:nvSpPr>
        <p:spPr>
          <a:xfrm>
            <a:off x="307570" y="1198475"/>
            <a:ext cx="5203767" cy="5318703"/>
          </a:xfrm>
        </p:spPr>
        <p:txBody>
          <a:bodyPr>
            <a:normAutofit lnSpcReduction="10000"/>
          </a:bodyPr>
          <a:lstStyle/>
          <a:p>
            <a:pPr marL="341313" lvl="0" indent="-341313">
              <a:buAutoNum type="arabicPeriod"/>
            </a:pPr>
            <a:r>
              <a:rPr lang="en-US" sz="2100" b="1" u="sng" dirty="0" smtClean="0"/>
              <a:t>Select </a:t>
            </a:r>
            <a:r>
              <a:rPr lang="en-US" sz="2100" b="1" u="sng" dirty="0"/>
              <a:t>Leave </a:t>
            </a:r>
            <a:r>
              <a:rPr lang="en-US" sz="2100" b="1" u="sng" dirty="0" smtClean="0"/>
              <a:t>Type:</a:t>
            </a:r>
            <a:r>
              <a:rPr lang="en-US" sz="2100" dirty="0"/>
              <a:t> </a:t>
            </a:r>
            <a:r>
              <a:rPr lang="en-US" sz="2100" dirty="0" smtClean="0"/>
              <a:t>Click </a:t>
            </a:r>
            <a:r>
              <a:rPr lang="en-US" sz="2100" dirty="0"/>
              <a:t>on the box representing the leave type you would like to take </a:t>
            </a:r>
            <a:endParaRPr lang="en-US" sz="2100" dirty="0" smtClean="0"/>
          </a:p>
          <a:p>
            <a:pPr marL="341313" lvl="0" indent="-341313">
              <a:buAutoNum type="arabicPeriod"/>
            </a:pPr>
            <a:endParaRPr lang="en-US" sz="2100" dirty="0" smtClean="0"/>
          </a:p>
          <a:p>
            <a:pPr marL="341313" lvl="0" indent="-341313">
              <a:buAutoNum type="arabicPeriod"/>
            </a:pPr>
            <a:r>
              <a:rPr lang="en-US" sz="2100" b="1" u="sng" dirty="0" smtClean="0"/>
              <a:t>Dates:</a:t>
            </a:r>
            <a:r>
              <a:rPr lang="en-US" sz="2100" dirty="0"/>
              <a:t> </a:t>
            </a:r>
            <a:r>
              <a:rPr lang="en-US" sz="2100" dirty="0" smtClean="0"/>
              <a:t>Use </a:t>
            </a:r>
            <a:r>
              <a:rPr lang="en-US" sz="2100" dirty="0"/>
              <a:t>the fields beneath the calendar (or use the paint brush to indicate dates on the calendar boxes) to enter the dates.</a:t>
            </a:r>
          </a:p>
          <a:p>
            <a:pPr lvl="1"/>
            <a:r>
              <a:rPr lang="en-US" sz="2100" i="1" dirty="0" smtClean="0"/>
              <a:t>The system will not allow requests that exceed your current balance of the Time Off type selected. </a:t>
            </a:r>
          </a:p>
          <a:p>
            <a:pPr lvl="1"/>
            <a:r>
              <a:rPr lang="en-US" sz="2100" i="1" dirty="0"/>
              <a:t>Time </a:t>
            </a:r>
            <a:r>
              <a:rPr lang="en-US" sz="2100" i="1" dirty="0" smtClean="0"/>
              <a:t>Off requests </a:t>
            </a:r>
            <a:r>
              <a:rPr lang="en-US" sz="2100" i="1" dirty="0"/>
              <a:t>of less than a full day must be made </a:t>
            </a:r>
            <a:r>
              <a:rPr lang="en-US" sz="2100" i="1" dirty="0" smtClean="0"/>
              <a:t>separately. Example</a:t>
            </a:r>
            <a:r>
              <a:rPr lang="en-US" sz="2100" i="1" dirty="0"/>
              <a:t>: Seth would like to request vacation for half of a day off on Wednesday and all of Thursday and Friday. Seth must submit one request for the Wednesday half day and one request for the full days, Thursday and Friday (together</a:t>
            </a:r>
            <a:r>
              <a:rPr lang="en-US" sz="2100" i="1" dirty="0" smtClean="0"/>
              <a:t>).</a:t>
            </a:r>
          </a:p>
          <a:p>
            <a:pPr lvl="1"/>
            <a:endParaRPr lang="en-US" sz="2100" dirty="0"/>
          </a:p>
        </p:txBody>
      </p:sp>
      <p:sp>
        <p:nvSpPr>
          <p:cNvPr id="4" name="Slide Number Placeholder 3"/>
          <p:cNvSpPr>
            <a:spLocks noGrp="1"/>
          </p:cNvSpPr>
          <p:nvPr>
            <p:ph type="sldNum" sz="quarter" idx="4"/>
          </p:nvPr>
        </p:nvSpPr>
        <p:spPr/>
        <p:txBody>
          <a:bodyPr/>
          <a:lstStyle/>
          <a:p>
            <a:fld id="{68E526F3-E257-4208-86D0-CB2FD06A1ADF}" type="slidenum">
              <a:rPr lang="en-US" smtClean="0"/>
              <a:pPr/>
              <a:t>42</a:t>
            </a:fld>
            <a:endParaRPr lang="en-US" dirty="0"/>
          </a:p>
        </p:txBody>
      </p:sp>
      <p:sp>
        <p:nvSpPr>
          <p:cNvPr id="3" name="Rectangle 2"/>
          <p:cNvSpPr/>
          <p:nvPr/>
        </p:nvSpPr>
        <p:spPr>
          <a:xfrm>
            <a:off x="9796088" y="5886621"/>
            <a:ext cx="1596044" cy="549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nvPr/>
        </p:nvPicPr>
        <p:blipFill>
          <a:blip r:embed="rId2"/>
          <a:stretch>
            <a:fillRect/>
          </a:stretch>
        </p:blipFill>
        <p:spPr>
          <a:xfrm>
            <a:off x="5707177" y="1198476"/>
            <a:ext cx="6196649" cy="5376891"/>
          </a:xfrm>
          <a:prstGeom prst="rect">
            <a:avLst/>
          </a:prstGeom>
          <a:ln>
            <a:solidFill>
              <a:schemeClr val="tx1"/>
            </a:solidFill>
          </a:ln>
        </p:spPr>
      </p:pic>
      <p:sp>
        <p:nvSpPr>
          <p:cNvPr id="9" name="Rounded Rectangular Callout 8"/>
          <p:cNvSpPr/>
          <p:nvPr/>
        </p:nvSpPr>
        <p:spPr>
          <a:xfrm>
            <a:off x="8189018" y="4370270"/>
            <a:ext cx="294409" cy="351676"/>
          </a:xfrm>
          <a:prstGeom prst="wedgeRoundRectCallout">
            <a:avLst>
              <a:gd name="adj1" fmla="val -113195"/>
              <a:gd name="adj2" fmla="val 54085"/>
              <a:gd name="adj3" fmla="val 16667"/>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500"/>
              </a:spcAft>
            </a:pPr>
            <a:r>
              <a:rPr lang="en-US" sz="1000">
                <a:effectLst/>
                <a:latin typeface="Arial" panose="020B0604020202020204" pitchFamily="34" charset="0"/>
                <a:ea typeface="Calibri" panose="020F0502020204030204" pitchFamily="34" charset="0"/>
                <a:cs typeface="Times New Roman" panose="02020603050405020304" pitchFamily="18" charset="0"/>
              </a:rPr>
              <a:t>2</a:t>
            </a:r>
          </a:p>
        </p:txBody>
      </p:sp>
      <p:sp>
        <p:nvSpPr>
          <p:cNvPr id="10" name="Rounded Rectangular Callout 9"/>
          <p:cNvSpPr/>
          <p:nvPr/>
        </p:nvSpPr>
        <p:spPr>
          <a:xfrm>
            <a:off x="8184573" y="4364182"/>
            <a:ext cx="294409" cy="362210"/>
          </a:xfrm>
          <a:prstGeom prst="wedgeRoundRectCallout">
            <a:avLst>
              <a:gd name="adj1" fmla="val 179285"/>
              <a:gd name="adj2" fmla="val 60345"/>
              <a:gd name="adj3" fmla="val 16667"/>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50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2</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Rounded Rectangular Callout 10"/>
          <p:cNvSpPr/>
          <p:nvPr/>
        </p:nvSpPr>
        <p:spPr>
          <a:xfrm>
            <a:off x="8805501" y="1967735"/>
            <a:ext cx="298233" cy="318582"/>
          </a:xfrm>
          <a:prstGeom prst="wedgeRoundRectCallout">
            <a:avLst>
              <a:gd name="adj1" fmla="val -13575"/>
              <a:gd name="adj2" fmla="val -100832"/>
              <a:gd name="adj3" fmla="val 16667"/>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50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1</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28780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Requesting </a:t>
            </a:r>
            <a:r>
              <a:rPr lang="en-US" smtClean="0"/>
              <a:t>Time Off – Partial Days </a:t>
            </a:r>
            <a:endParaRPr lang="en-US" dirty="0"/>
          </a:p>
        </p:txBody>
      </p:sp>
      <p:sp>
        <p:nvSpPr>
          <p:cNvPr id="3" name="Content Placeholder 2"/>
          <p:cNvSpPr>
            <a:spLocks noGrp="1"/>
          </p:cNvSpPr>
          <p:nvPr>
            <p:ph idx="1"/>
          </p:nvPr>
        </p:nvSpPr>
        <p:spPr>
          <a:xfrm>
            <a:off x="838200" y="1812176"/>
            <a:ext cx="10515600" cy="4556700"/>
          </a:xfrm>
        </p:spPr>
        <p:txBody>
          <a:bodyPr>
            <a:normAutofit fontScale="70000" lnSpcReduction="20000"/>
          </a:bodyPr>
          <a:lstStyle/>
          <a:p>
            <a:r>
              <a:rPr lang="en-US" i="1" dirty="0" smtClean="0"/>
              <a:t>Partial day requests require the individual to enter a specific time for the leave (example: 10:00 – 12:00). The time is entered in military time.</a:t>
            </a:r>
          </a:p>
          <a:p>
            <a:endParaRPr lang="en-US" i="1" dirty="0" smtClean="0"/>
          </a:p>
          <a:p>
            <a:r>
              <a:rPr lang="en-US" i="1" dirty="0" smtClean="0"/>
              <a:t>If you wish to request Time Off for part of a day, it is recommended that the request be submitted after your Working Time has been recorded for that day.</a:t>
            </a:r>
          </a:p>
          <a:p>
            <a:endParaRPr lang="en-US" i="1" dirty="0"/>
          </a:p>
          <a:p>
            <a:r>
              <a:rPr lang="en-US" i="1" dirty="0" smtClean="0"/>
              <a:t>The Time Off should still be discussed and agreed to with your supervisor in advance</a:t>
            </a:r>
          </a:p>
          <a:p>
            <a:endParaRPr lang="en-US" i="1" dirty="0"/>
          </a:p>
          <a:p>
            <a:r>
              <a:rPr lang="en-US" i="1" dirty="0" smtClean="0"/>
              <a:t>The purpose of this process is to avoid </a:t>
            </a:r>
            <a:r>
              <a:rPr lang="en-US" i="1" dirty="0"/>
              <a:t>errors and </a:t>
            </a:r>
            <a:r>
              <a:rPr lang="en-US" i="1" dirty="0" smtClean="0"/>
              <a:t>the need </a:t>
            </a:r>
            <a:r>
              <a:rPr lang="en-US" i="1" dirty="0"/>
              <a:t>to </a:t>
            </a:r>
            <a:r>
              <a:rPr lang="en-US" i="1" dirty="0" smtClean="0"/>
              <a:t>cancel and resubmit </a:t>
            </a:r>
            <a:r>
              <a:rPr lang="en-US" i="1" dirty="0"/>
              <a:t>requests </a:t>
            </a:r>
            <a:r>
              <a:rPr lang="en-US" i="1" dirty="0" smtClean="0"/>
              <a:t>if the time off used ends up being different than expected.</a:t>
            </a:r>
          </a:p>
          <a:p>
            <a:endParaRPr lang="en-US" i="1" dirty="0"/>
          </a:p>
          <a:p>
            <a:r>
              <a:rPr lang="en-US" i="1" dirty="0" smtClean="0"/>
              <a:t>Examples: </a:t>
            </a:r>
          </a:p>
          <a:p>
            <a:pPr lvl="1"/>
            <a:r>
              <a:rPr lang="en-US" i="1" dirty="0" smtClean="0"/>
              <a:t>You requested 10:00 – 12:00 for an appointment, but the appointment ran long and took until 12:30 PM.</a:t>
            </a:r>
          </a:p>
          <a:p>
            <a:pPr lvl="1"/>
            <a:r>
              <a:rPr lang="en-US" i="1" dirty="0" smtClean="0"/>
              <a:t>You requested 13:00 – 16:00 for vacation, but ended up being asked to work an extra hour. The vacation request must be cancelled and resubmitted for 14:00 – 16:00.</a:t>
            </a:r>
            <a:endParaRPr lang="en-US" i="1" dirty="0"/>
          </a:p>
        </p:txBody>
      </p:sp>
      <p:sp>
        <p:nvSpPr>
          <p:cNvPr id="4" name="Text Placeholder 3"/>
          <p:cNvSpPr>
            <a:spLocks noGrp="1"/>
          </p:cNvSpPr>
          <p:nvPr>
            <p:ph type="body" sz="quarter" idx="10"/>
          </p:nvPr>
        </p:nvSpPr>
        <p:spPr/>
        <p:txBody>
          <a:bodyPr/>
          <a:lstStyle/>
          <a:p>
            <a:r>
              <a:rPr lang="en-US" dirty="0" err="1" smtClean="0"/>
              <a:t>Webclock</a:t>
            </a:r>
            <a:r>
              <a:rPr lang="en-US" dirty="0" smtClean="0"/>
              <a:t> Users</a:t>
            </a:r>
            <a:endParaRPr lang="en-US" dirty="0"/>
          </a:p>
        </p:txBody>
      </p:sp>
      <p:sp>
        <p:nvSpPr>
          <p:cNvPr id="5" name="Slide Number Placeholder 4"/>
          <p:cNvSpPr>
            <a:spLocks noGrp="1"/>
          </p:cNvSpPr>
          <p:nvPr>
            <p:ph type="sldNum" sz="quarter" idx="4"/>
          </p:nvPr>
        </p:nvSpPr>
        <p:spPr/>
        <p:txBody>
          <a:bodyPr/>
          <a:lstStyle/>
          <a:p>
            <a:fld id="{68E526F3-E257-4208-86D0-CB2FD06A1ADF}" type="slidenum">
              <a:rPr lang="en-US" smtClean="0"/>
              <a:pPr/>
              <a:t>43</a:t>
            </a:fld>
            <a:endParaRPr lang="en-US" dirty="0"/>
          </a:p>
        </p:txBody>
      </p:sp>
    </p:spTree>
    <p:extLst>
      <p:ext uri="{BB962C8B-B14F-4D97-AF65-F5344CB8AC3E}">
        <p14:creationId xmlns:p14="http://schemas.microsoft.com/office/powerpoint/2010/main" val="21257423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Requesting Time Off</a:t>
            </a:r>
            <a:endParaRPr lang="en-US" dirty="0"/>
          </a:p>
        </p:txBody>
      </p:sp>
      <p:sp>
        <p:nvSpPr>
          <p:cNvPr id="6" name="Content Placeholder 5"/>
          <p:cNvSpPr>
            <a:spLocks noGrp="1"/>
          </p:cNvSpPr>
          <p:nvPr>
            <p:ph idx="1"/>
          </p:nvPr>
        </p:nvSpPr>
        <p:spPr>
          <a:xfrm>
            <a:off x="307570" y="1198475"/>
            <a:ext cx="5203767" cy="5170401"/>
          </a:xfrm>
        </p:spPr>
        <p:txBody>
          <a:bodyPr>
            <a:noAutofit/>
          </a:bodyPr>
          <a:lstStyle/>
          <a:p>
            <a:pPr marL="341313" indent="-341313">
              <a:buNone/>
            </a:pPr>
            <a:r>
              <a:rPr lang="en-US" sz="2000" b="1" dirty="0" smtClean="0"/>
              <a:t>3. </a:t>
            </a:r>
            <a:r>
              <a:rPr lang="en-US" sz="2000" b="1" u="sng" dirty="0" smtClean="0"/>
              <a:t>Upload </a:t>
            </a:r>
            <a:r>
              <a:rPr lang="en-US" sz="2000" b="1" u="sng" dirty="0"/>
              <a:t>Attachment:</a:t>
            </a:r>
            <a:r>
              <a:rPr lang="en-US" sz="2000" dirty="0"/>
              <a:t> Can be used to add any supporting documentation (Example: Jury Duty summons, Military </a:t>
            </a:r>
            <a:r>
              <a:rPr lang="en-US" sz="2000" dirty="0" smtClean="0"/>
              <a:t>orders)</a:t>
            </a:r>
          </a:p>
          <a:p>
            <a:pPr marL="341313" indent="-341313">
              <a:buNone/>
            </a:pPr>
            <a:r>
              <a:rPr lang="en-US" sz="2000" b="1" dirty="0" smtClean="0"/>
              <a:t>4. 	</a:t>
            </a:r>
            <a:r>
              <a:rPr lang="en-US" sz="2000" b="1" u="sng" dirty="0" smtClean="0"/>
              <a:t>FMLA</a:t>
            </a:r>
            <a:r>
              <a:rPr lang="en-US" sz="2000" b="1" u="sng" dirty="0"/>
              <a:t>:</a:t>
            </a:r>
            <a:r>
              <a:rPr lang="en-US" sz="2000" b="1" dirty="0"/>
              <a:t> </a:t>
            </a:r>
            <a:r>
              <a:rPr lang="en-US" sz="2000" dirty="0"/>
              <a:t>Select YES in the FMLA drop-down field to request FMLA</a:t>
            </a:r>
            <a:r>
              <a:rPr lang="en-US" sz="2000" dirty="0" smtClean="0"/>
              <a:t>. Selecting YES will send a notification the HR Leaves Group.</a:t>
            </a:r>
            <a:endParaRPr lang="en-US" sz="2000" dirty="0"/>
          </a:p>
          <a:p>
            <a:pPr marL="631825" lvl="0"/>
            <a:r>
              <a:rPr lang="en-US" sz="1600" b="1" dirty="0"/>
              <a:t>If this is your initial FMLA request – </a:t>
            </a:r>
            <a:r>
              <a:rPr lang="en-US" sz="1600" dirty="0"/>
              <a:t>The</a:t>
            </a:r>
            <a:r>
              <a:rPr lang="en-US" sz="1600" b="1" dirty="0"/>
              <a:t> </a:t>
            </a:r>
            <a:r>
              <a:rPr lang="en-US" sz="1600" i="1" dirty="0"/>
              <a:t>Case Number</a:t>
            </a:r>
            <a:r>
              <a:rPr lang="en-US" sz="1600" dirty="0"/>
              <a:t> </a:t>
            </a:r>
            <a:r>
              <a:rPr lang="en-US" sz="1600" dirty="0" smtClean="0"/>
              <a:t>will </a:t>
            </a:r>
            <a:r>
              <a:rPr lang="en-US" sz="1600" dirty="0"/>
              <a:t>be supplied to you by the HR Leaves Group once FMLA request is received. The case number should be left blank for the initial request.</a:t>
            </a:r>
          </a:p>
          <a:p>
            <a:pPr marL="631825" lvl="0"/>
            <a:r>
              <a:rPr lang="en-US" sz="1600" b="1" dirty="0"/>
              <a:t>For all future FMLA time off</a:t>
            </a:r>
            <a:r>
              <a:rPr lang="en-US" sz="1600" dirty="0"/>
              <a:t> </a:t>
            </a:r>
            <a:r>
              <a:rPr lang="en-US" sz="1600" b="1" dirty="0"/>
              <a:t>requests</a:t>
            </a:r>
            <a:r>
              <a:rPr lang="en-US" sz="1600" dirty="0"/>
              <a:t>, include the case </a:t>
            </a:r>
            <a:r>
              <a:rPr lang="en-US" sz="1600" dirty="0" smtClean="0"/>
              <a:t>number.</a:t>
            </a:r>
          </a:p>
          <a:p>
            <a:pPr marL="341313" lvl="0" indent="-341313">
              <a:buNone/>
              <a:tabLst>
                <a:tab pos="341313" algn="l"/>
              </a:tabLst>
            </a:pPr>
            <a:r>
              <a:rPr lang="en-US" sz="2000" b="1" dirty="0" smtClean="0"/>
              <a:t>5. 	</a:t>
            </a:r>
            <a:r>
              <a:rPr lang="en-US" sz="2000" b="1" u="sng" dirty="0" smtClean="0"/>
              <a:t>Comment</a:t>
            </a:r>
            <a:r>
              <a:rPr lang="en-US" sz="2000" b="1" u="sng" dirty="0"/>
              <a:t>:</a:t>
            </a:r>
            <a:r>
              <a:rPr lang="en-US" sz="2000" dirty="0"/>
              <a:t> Enter any information you would like to provide to your </a:t>
            </a:r>
            <a:r>
              <a:rPr lang="en-US" sz="2000" dirty="0" smtClean="0"/>
              <a:t>supervisor</a:t>
            </a:r>
            <a:endParaRPr lang="en-US" sz="1800" dirty="0"/>
          </a:p>
          <a:p>
            <a:pPr marL="341313" lvl="0" indent="-341313">
              <a:buNone/>
            </a:pPr>
            <a:r>
              <a:rPr lang="en-US" sz="2000" b="1" dirty="0" smtClean="0"/>
              <a:t>6. 	</a:t>
            </a:r>
            <a:r>
              <a:rPr lang="en-US" sz="2000" b="1" u="sng" dirty="0" smtClean="0"/>
              <a:t>Submit</a:t>
            </a:r>
            <a:r>
              <a:rPr lang="en-US" sz="2000" b="1" u="sng" dirty="0"/>
              <a:t>:</a:t>
            </a:r>
            <a:r>
              <a:rPr lang="en-US" sz="2000" dirty="0"/>
              <a:t> Submits request to your supervisor for approval</a:t>
            </a:r>
            <a:endParaRPr lang="en-US" sz="1600" i="1" dirty="0" smtClean="0"/>
          </a:p>
        </p:txBody>
      </p:sp>
      <p:sp>
        <p:nvSpPr>
          <p:cNvPr id="4" name="Slide Number Placeholder 3"/>
          <p:cNvSpPr>
            <a:spLocks noGrp="1"/>
          </p:cNvSpPr>
          <p:nvPr>
            <p:ph type="sldNum" sz="quarter" idx="4"/>
          </p:nvPr>
        </p:nvSpPr>
        <p:spPr/>
        <p:txBody>
          <a:bodyPr/>
          <a:lstStyle/>
          <a:p>
            <a:fld id="{68E526F3-E257-4208-86D0-CB2FD06A1ADF}" type="slidenum">
              <a:rPr lang="en-US" smtClean="0"/>
              <a:pPr/>
              <a:t>44</a:t>
            </a:fld>
            <a:endParaRPr lang="en-US" dirty="0"/>
          </a:p>
        </p:txBody>
      </p:sp>
      <p:sp>
        <p:nvSpPr>
          <p:cNvPr id="3" name="Rectangle 2"/>
          <p:cNvSpPr/>
          <p:nvPr/>
        </p:nvSpPr>
        <p:spPr>
          <a:xfrm>
            <a:off x="9796088" y="5886621"/>
            <a:ext cx="1596044" cy="549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nvPr/>
        </p:nvPicPr>
        <p:blipFill>
          <a:blip r:embed="rId2"/>
          <a:stretch>
            <a:fillRect/>
          </a:stretch>
        </p:blipFill>
        <p:spPr>
          <a:xfrm>
            <a:off x="5707177" y="1198476"/>
            <a:ext cx="6196649" cy="5376891"/>
          </a:xfrm>
          <a:prstGeom prst="rect">
            <a:avLst/>
          </a:prstGeom>
          <a:ln>
            <a:solidFill>
              <a:schemeClr val="tx1"/>
            </a:solidFill>
          </a:ln>
        </p:spPr>
      </p:pic>
      <p:sp>
        <p:nvSpPr>
          <p:cNvPr id="10" name="Rounded Rectangular Callout 9"/>
          <p:cNvSpPr/>
          <p:nvPr/>
        </p:nvSpPr>
        <p:spPr>
          <a:xfrm>
            <a:off x="11162154" y="5807947"/>
            <a:ext cx="294409" cy="362210"/>
          </a:xfrm>
          <a:prstGeom prst="wedgeRoundRectCallout">
            <a:avLst>
              <a:gd name="adj1" fmla="val 40932"/>
              <a:gd name="adj2" fmla="val 94770"/>
              <a:gd name="adj3" fmla="val 16667"/>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500"/>
              </a:spcAft>
            </a:pPr>
            <a:r>
              <a:rPr lang="en-US" sz="1600" b="1" dirty="0">
                <a:latin typeface="Arial" panose="020B0604020202020204" pitchFamily="34" charset="0"/>
                <a:ea typeface="Calibri" panose="020F0502020204030204" pitchFamily="34" charset="0"/>
                <a:cs typeface="Times New Roman" panose="02020603050405020304" pitchFamily="18" charset="0"/>
              </a:rPr>
              <a:t>6</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Rounded Rectangular Callout 10"/>
          <p:cNvSpPr/>
          <p:nvPr/>
        </p:nvSpPr>
        <p:spPr>
          <a:xfrm>
            <a:off x="8331777" y="5489365"/>
            <a:ext cx="298233" cy="318582"/>
          </a:xfrm>
          <a:prstGeom prst="wedgeRoundRectCallout">
            <a:avLst>
              <a:gd name="adj1" fmla="val -41448"/>
              <a:gd name="adj2" fmla="val -93004"/>
              <a:gd name="adj3" fmla="val 16667"/>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500"/>
              </a:spcAft>
            </a:pPr>
            <a:r>
              <a:rPr lang="en-US" sz="1600" b="1" dirty="0">
                <a:latin typeface="Arial" panose="020B0604020202020204" pitchFamily="34" charset="0"/>
                <a:ea typeface="Calibri" panose="020F0502020204030204" pitchFamily="34" charset="0"/>
                <a:cs typeface="Times New Roman" panose="02020603050405020304" pitchFamily="18" charset="0"/>
              </a:rPr>
              <a:t>4</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ounded Rectangular Callout 11"/>
          <p:cNvSpPr/>
          <p:nvPr/>
        </p:nvSpPr>
        <p:spPr>
          <a:xfrm>
            <a:off x="7069419" y="5922837"/>
            <a:ext cx="298233" cy="318582"/>
          </a:xfrm>
          <a:prstGeom prst="wedgeRoundRectCallout">
            <a:avLst>
              <a:gd name="adj1" fmla="val -102770"/>
              <a:gd name="adj2" fmla="val -43428"/>
              <a:gd name="adj3" fmla="val 16667"/>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500"/>
              </a:spcAft>
            </a:pPr>
            <a:r>
              <a:rPr lang="en-US" sz="1600" b="1" dirty="0">
                <a:latin typeface="Arial" panose="020B0604020202020204" pitchFamily="34" charset="0"/>
                <a:ea typeface="Calibri" panose="020F0502020204030204" pitchFamily="34" charset="0"/>
                <a:cs typeface="Times New Roman" panose="02020603050405020304" pitchFamily="18" charset="0"/>
              </a:rPr>
              <a:t>5</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Rounded Rectangular Callout 12"/>
          <p:cNvSpPr/>
          <p:nvPr/>
        </p:nvSpPr>
        <p:spPr>
          <a:xfrm>
            <a:off x="6866313" y="5178830"/>
            <a:ext cx="298233" cy="318582"/>
          </a:xfrm>
          <a:prstGeom prst="wedgeRoundRectCallout">
            <a:avLst>
              <a:gd name="adj1" fmla="val -97195"/>
              <a:gd name="adj2" fmla="val 8758"/>
              <a:gd name="adj3" fmla="val 16667"/>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spcBef>
                <a:spcPts val="0"/>
              </a:spcBef>
              <a:spcAft>
                <a:spcPts val="500"/>
              </a:spcAft>
            </a:pPr>
            <a:r>
              <a:rPr lang="en-US" sz="1600" b="1" dirty="0">
                <a:latin typeface="Arial" panose="020B0604020202020204" pitchFamily="34" charset="0"/>
                <a:ea typeface="Calibri" panose="020F0502020204030204" pitchFamily="34" charset="0"/>
                <a:cs typeface="Times New Roman" panose="02020603050405020304" pitchFamily="18" charset="0"/>
              </a:rPr>
              <a:t>3</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8884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49400"/>
            <a:ext cx="12192000" cy="19253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676400"/>
            <a:ext cx="12192000" cy="904875"/>
          </a:xfrm>
        </p:spPr>
        <p:txBody>
          <a:bodyPr>
            <a:noAutofit/>
          </a:bodyPr>
          <a:lstStyle/>
          <a:p>
            <a:pPr algn="r"/>
            <a:r>
              <a:rPr lang="en-US" sz="5400" dirty="0" smtClean="0"/>
              <a:t>Questions?</a:t>
            </a:r>
            <a:endParaRPr lang="en-US" sz="5400" dirty="0"/>
          </a:p>
        </p:txBody>
      </p:sp>
      <p:sp>
        <p:nvSpPr>
          <p:cNvPr id="3" name="Text Placeholder 2"/>
          <p:cNvSpPr>
            <a:spLocks noGrp="1"/>
          </p:cNvSpPr>
          <p:nvPr>
            <p:ph type="body" idx="1"/>
          </p:nvPr>
        </p:nvSpPr>
        <p:spPr>
          <a:xfrm>
            <a:off x="912303" y="4507830"/>
            <a:ext cx="9853246" cy="815410"/>
          </a:xfrm>
        </p:spPr>
        <p:txBody>
          <a:bodyPr/>
          <a:lstStyle/>
          <a:p>
            <a:pPr algn="ctr"/>
            <a:r>
              <a:rPr lang="en-US" sz="2800" dirty="0">
                <a:latin typeface="+mn-lt"/>
              </a:rPr>
              <a:t>D</a:t>
            </a:r>
            <a:r>
              <a:rPr lang="en-US" sz="2800" dirty="0" smtClean="0">
                <a:latin typeface="+mn-lt"/>
              </a:rPr>
              <a:t>on’t forget about the resources located at </a:t>
            </a:r>
            <a:r>
              <a:rPr lang="en-US" sz="2800" dirty="0" smtClean="0">
                <a:latin typeface="+mn-lt"/>
                <a:hlinkClick r:id="rId2"/>
              </a:rPr>
              <a:t>www.purdue.edu/timehelp</a:t>
            </a:r>
            <a:r>
              <a:rPr lang="en-US" sz="2800" dirty="0" smtClean="0">
                <a:latin typeface="+mn-lt"/>
              </a:rPr>
              <a:t>!</a:t>
            </a:r>
          </a:p>
          <a:p>
            <a:pPr algn="ctr"/>
            <a:endParaRPr lang="en-US" sz="4400" dirty="0">
              <a:solidFill>
                <a:schemeClr val="bg1"/>
              </a:solidFill>
            </a:endParaRPr>
          </a:p>
        </p:txBody>
      </p:sp>
      <p:sp>
        <p:nvSpPr>
          <p:cNvPr id="4" name="Slide Number Placeholder 3"/>
          <p:cNvSpPr>
            <a:spLocks noGrp="1"/>
          </p:cNvSpPr>
          <p:nvPr>
            <p:ph type="sldNum" sz="quarter" idx="4"/>
          </p:nvPr>
        </p:nvSpPr>
        <p:spPr/>
        <p:txBody>
          <a:bodyPr/>
          <a:lstStyle/>
          <a:p>
            <a:fld id="{68E526F3-E257-4208-86D0-CB2FD06A1ADF}" type="slidenum">
              <a:rPr lang="en-US" smtClean="0"/>
              <a:pPr/>
              <a:t>45</a:t>
            </a:fld>
            <a:endParaRPr lang="en-US" dirty="0"/>
          </a:p>
        </p:txBody>
      </p:sp>
    </p:spTree>
    <p:extLst>
      <p:ext uri="{BB962C8B-B14F-4D97-AF65-F5344CB8AC3E}">
        <p14:creationId xmlns:p14="http://schemas.microsoft.com/office/powerpoint/2010/main" val="3437130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49400"/>
            <a:ext cx="12192000" cy="1925320"/>
          </a:xfrm>
          <a:prstGeom prst="rect">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7460" y="1676400"/>
            <a:ext cx="10385986" cy="904875"/>
          </a:xfrm>
        </p:spPr>
        <p:txBody>
          <a:bodyPr>
            <a:noAutofit/>
          </a:bodyPr>
          <a:lstStyle/>
          <a:p>
            <a:pPr algn="r"/>
            <a:r>
              <a:rPr lang="en-US" sz="6000" dirty="0" smtClean="0">
                <a:solidFill>
                  <a:schemeClr val="tx1"/>
                </a:solidFill>
              </a:rPr>
              <a:t>Recording Time</a:t>
            </a:r>
            <a:endParaRPr lang="en-US" sz="6000" dirty="0">
              <a:solidFill>
                <a:schemeClr val="tx1"/>
              </a:solidFill>
            </a:endParaRPr>
          </a:p>
        </p:txBody>
      </p:sp>
      <p:sp>
        <p:nvSpPr>
          <p:cNvPr id="3" name="Text Placeholder 2"/>
          <p:cNvSpPr>
            <a:spLocks noGrp="1"/>
          </p:cNvSpPr>
          <p:nvPr>
            <p:ph type="body" idx="1"/>
          </p:nvPr>
        </p:nvSpPr>
        <p:spPr>
          <a:xfrm>
            <a:off x="1600200" y="2666878"/>
            <a:ext cx="9853246" cy="807842"/>
          </a:xfrm>
        </p:spPr>
        <p:txBody>
          <a:bodyPr/>
          <a:lstStyle/>
          <a:p>
            <a:pPr algn="r"/>
            <a:r>
              <a:rPr lang="en-US" dirty="0" smtClean="0">
                <a:solidFill>
                  <a:schemeClr val="bg1"/>
                </a:solidFill>
              </a:rPr>
              <a:t>Purdue </a:t>
            </a:r>
            <a:r>
              <a:rPr lang="en-US" dirty="0" err="1" smtClean="0">
                <a:solidFill>
                  <a:schemeClr val="bg1"/>
                </a:solidFill>
              </a:rPr>
              <a:t>Webclock</a:t>
            </a:r>
            <a:r>
              <a:rPr lang="en-US" dirty="0" smtClean="0">
                <a:solidFill>
                  <a:schemeClr val="bg1"/>
                </a:solidFill>
              </a:rPr>
              <a:t> </a:t>
            </a:r>
            <a:endParaRPr lang="en-US" dirty="0">
              <a:solidFill>
                <a:schemeClr val="bg1"/>
              </a:solidFill>
            </a:endParaRPr>
          </a:p>
        </p:txBody>
      </p:sp>
      <p:sp>
        <p:nvSpPr>
          <p:cNvPr id="4" name="Slide Number Placeholder 3"/>
          <p:cNvSpPr>
            <a:spLocks noGrp="1"/>
          </p:cNvSpPr>
          <p:nvPr>
            <p:ph type="sldNum" sz="quarter" idx="4"/>
          </p:nvPr>
        </p:nvSpPr>
        <p:spPr/>
        <p:txBody>
          <a:bodyPr/>
          <a:lstStyle/>
          <a:p>
            <a:fld id="{68E526F3-E257-4208-86D0-CB2FD06A1ADF}" type="slidenum">
              <a:rPr lang="en-US" smtClean="0"/>
              <a:pPr/>
              <a:t>5</a:t>
            </a:fld>
            <a:endParaRPr lang="en-US" dirty="0"/>
          </a:p>
        </p:txBody>
      </p:sp>
    </p:spTree>
    <p:extLst>
      <p:ext uri="{BB962C8B-B14F-4D97-AF65-F5344CB8AC3E}">
        <p14:creationId xmlns:p14="http://schemas.microsoft.com/office/powerpoint/2010/main" val="2837421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839788" y="1681164"/>
            <a:ext cx="5157787" cy="397018"/>
          </a:xfrm>
          <a:solidFill>
            <a:schemeClr val="bg1">
              <a:lumMod val="85000"/>
            </a:schemeClr>
          </a:solidFill>
        </p:spPr>
        <p:txBody>
          <a:bodyPr>
            <a:noAutofit/>
          </a:bodyPr>
          <a:lstStyle/>
          <a:p>
            <a:pPr algn="ctr">
              <a:lnSpc>
                <a:spcPct val="100000"/>
              </a:lnSpc>
              <a:spcBef>
                <a:spcPts val="0"/>
              </a:spcBef>
            </a:pPr>
            <a:r>
              <a:rPr lang="en-US" dirty="0" smtClean="0"/>
              <a:t>Employees</a:t>
            </a:r>
            <a:endParaRPr lang="en-US" dirty="0"/>
          </a:p>
        </p:txBody>
      </p:sp>
      <p:sp>
        <p:nvSpPr>
          <p:cNvPr id="10" name="Content Placeholder 9"/>
          <p:cNvSpPr>
            <a:spLocks noGrp="1"/>
          </p:cNvSpPr>
          <p:nvPr>
            <p:ph sz="half" idx="2"/>
          </p:nvPr>
        </p:nvSpPr>
        <p:spPr>
          <a:xfrm>
            <a:off x="839788" y="2265029"/>
            <a:ext cx="5157787" cy="2650922"/>
          </a:xfrm>
        </p:spPr>
        <p:txBody>
          <a:bodyPr>
            <a:normAutofit fontScale="70000" lnSpcReduction="20000"/>
          </a:bodyPr>
          <a:lstStyle/>
          <a:p>
            <a:pPr lvl="0"/>
            <a:r>
              <a:rPr lang="en-US" dirty="0"/>
              <a:t>Accurately recording time worked </a:t>
            </a:r>
          </a:p>
          <a:p>
            <a:pPr lvl="0"/>
            <a:r>
              <a:rPr lang="en-US" dirty="0"/>
              <a:t>Selecting the appropriate job when recording time (if </a:t>
            </a:r>
            <a:r>
              <a:rPr lang="en-US" dirty="0" smtClean="0"/>
              <a:t>you record </a:t>
            </a:r>
            <a:r>
              <a:rPr lang="en-US" dirty="0"/>
              <a:t>time for multiple jobs)</a:t>
            </a:r>
          </a:p>
          <a:p>
            <a:pPr lvl="0"/>
            <a:r>
              <a:rPr lang="en-US" dirty="0"/>
              <a:t>Proactively working with </a:t>
            </a:r>
            <a:r>
              <a:rPr lang="en-US" dirty="0" smtClean="0"/>
              <a:t>your supervisor </a:t>
            </a:r>
            <a:r>
              <a:rPr lang="en-US" dirty="0"/>
              <a:t>to resolve issues as needed</a:t>
            </a:r>
          </a:p>
          <a:p>
            <a:pPr lvl="0"/>
            <a:r>
              <a:rPr lang="en-US" dirty="0"/>
              <a:t>Ensuring that </a:t>
            </a:r>
            <a:r>
              <a:rPr lang="en-US" dirty="0" smtClean="0"/>
              <a:t>time </a:t>
            </a:r>
            <a:r>
              <a:rPr lang="en-US" dirty="0"/>
              <a:t>is recorded completely and accurately and </a:t>
            </a:r>
            <a:r>
              <a:rPr lang="en-US" dirty="0" smtClean="0"/>
              <a:t>submitted for supervisor approval following your final work day of each week</a:t>
            </a:r>
          </a:p>
          <a:p>
            <a:endParaRPr lang="en-US" dirty="0"/>
          </a:p>
        </p:txBody>
      </p:sp>
      <p:sp>
        <p:nvSpPr>
          <p:cNvPr id="11" name="Text Placeholder 10"/>
          <p:cNvSpPr>
            <a:spLocks noGrp="1"/>
          </p:cNvSpPr>
          <p:nvPr>
            <p:ph type="body" sz="quarter" idx="3"/>
          </p:nvPr>
        </p:nvSpPr>
        <p:spPr>
          <a:xfrm>
            <a:off x="6172200" y="1681164"/>
            <a:ext cx="5183188" cy="397018"/>
          </a:xfrm>
          <a:solidFill>
            <a:schemeClr val="bg1">
              <a:lumMod val="85000"/>
            </a:schemeClr>
          </a:solidFill>
        </p:spPr>
        <p:txBody>
          <a:bodyPr>
            <a:noAutofit/>
          </a:bodyPr>
          <a:lstStyle/>
          <a:p>
            <a:pPr algn="ctr">
              <a:lnSpc>
                <a:spcPct val="100000"/>
              </a:lnSpc>
              <a:spcBef>
                <a:spcPts val="0"/>
              </a:spcBef>
            </a:pPr>
            <a:r>
              <a:rPr lang="en-US" dirty="0" smtClean="0"/>
              <a:t>Supervisors</a:t>
            </a:r>
            <a:endParaRPr lang="en-US" dirty="0"/>
          </a:p>
        </p:txBody>
      </p:sp>
      <p:sp>
        <p:nvSpPr>
          <p:cNvPr id="12" name="Content Placeholder 11"/>
          <p:cNvSpPr>
            <a:spLocks noGrp="1"/>
          </p:cNvSpPr>
          <p:nvPr>
            <p:ph sz="quarter" idx="4"/>
          </p:nvPr>
        </p:nvSpPr>
        <p:spPr>
          <a:xfrm>
            <a:off x="6172200" y="2265030"/>
            <a:ext cx="5183188" cy="2650920"/>
          </a:xfrm>
        </p:spPr>
        <p:txBody>
          <a:bodyPr>
            <a:normAutofit fontScale="70000" lnSpcReduction="20000"/>
          </a:bodyPr>
          <a:lstStyle/>
          <a:p>
            <a:pPr lvl="0"/>
            <a:r>
              <a:rPr lang="en-US" dirty="0"/>
              <a:t>Proactively working with </a:t>
            </a:r>
            <a:r>
              <a:rPr lang="en-US" dirty="0" smtClean="0"/>
              <a:t>employees </a:t>
            </a:r>
            <a:r>
              <a:rPr lang="en-US" dirty="0"/>
              <a:t>to resolve issues as needed</a:t>
            </a:r>
          </a:p>
          <a:p>
            <a:pPr lvl="0"/>
            <a:r>
              <a:rPr lang="en-US" dirty="0"/>
              <a:t>Reviewing/approving all time </a:t>
            </a:r>
            <a:r>
              <a:rPr lang="en-US" dirty="0" smtClean="0"/>
              <a:t>sheets for </a:t>
            </a:r>
            <a:r>
              <a:rPr lang="en-US" dirty="0"/>
              <a:t>all of their employees by 12:00pm on the Tuesday following the end of each pay period </a:t>
            </a:r>
          </a:p>
          <a:p>
            <a:pPr lvl="0"/>
            <a:r>
              <a:rPr lang="en-US" dirty="0"/>
              <a:t>Proactively working with </a:t>
            </a:r>
            <a:r>
              <a:rPr lang="en-US" dirty="0" smtClean="0"/>
              <a:t>the business </a:t>
            </a:r>
            <a:r>
              <a:rPr lang="en-US" dirty="0"/>
              <a:t>office </a:t>
            </a:r>
            <a:r>
              <a:rPr lang="en-US" dirty="0" smtClean="0"/>
              <a:t>/payroll center to </a:t>
            </a:r>
            <a:r>
              <a:rPr lang="en-US" dirty="0"/>
              <a:t>update employee work schedules and report costing exceptions for </a:t>
            </a:r>
            <a:r>
              <a:rPr lang="en-US" dirty="0" smtClean="0"/>
              <a:t>employees</a:t>
            </a:r>
            <a:r>
              <a:rPr lang="en-US" dirty="0"/>
              <a:t>’ time </a:t>
            </a:r>
            <a:r>
              <a:rPr lang="en-US" dirty="0" smtClean="0"/>
              <a:t>worked</a:t>
            </a:r>
            <a:endParaRPr lang="en-US" dirty="0"/>
          </a:p>
        </p:txBody>
      </p:sp>
      <p:sp>
        <p:nvSpPr>
          <p:cNvPr id="5" name="Title 4"/>
          <p:cNvSpPr>
            <a:spLocks noGrp="1"/>
          </p:cNvSpPr>
          <p:nvPr>
            <p:ph type="title"/>
          </p:nvPr>
        </p:nvSpPr>
        <p:spPr/>
        <p:txBody>
          <a:bodyPr/>
          <a:lstStyle/>
          <a:p>
            <a:r>
              <a:rPr lang="en-US" dirty="0" smtClean="0"/>
              <a:t>Policies &amp; Concepts</a:t>
            </a:r>
            <a:endParaRPr lang="en-US" dirty="0"/>
          </a:p>
        </p:txBody>
      </p:sp>
      <p:sp>
        <p:nvSpPr>
          <p:cNvPr id="13" name="Text Placeholder 12"/>
          <p:cNvSpPr>
            <a:spLocks noGrp="1"/>
          </p:cNvSpPr>
          <p:nvPr>
            <p:ph type="body" sz="quarter" idx="10"/>
          </p:nvPr>
        </p:nvSpPr>
        <p:spPr/>
        <p:txBody>
          <a:bodyPr/>
          <a:lstStyle/>
          <a:p>
            <a:r>
              <a:rPr lang="en-US" sz="2800" dirty="0" smtClean="0"/>
              <a:t>Responsibilities</a:t>
            </a:r>
            <a:endParaRPr lang="en-US" sz="2800" dirty="0"/>
          </a:p>
        </p:txBody>
      </p:sp>
      <p:sp>
        <p:nvSpPr>
          <p:cNvPr id="2" name="Slide Number Placeholder 1"/>
          <p:cNvSpPr>
            <a:spLocks noGrp="1"/>
          </p:cNvSpPr>
          <p:nvPr>
            <p:ph type="sldNum" sz="quarter" idx="4294967295"/>
          </p:nvPr>
        </p:nvSpPr>
        <p:spPr>
          <a:xfrm>
            <a:off x="0" y="6369050"/>
            <a:ext cx="457200" cy="365125"/>
          </a:xfrm>
        </p:spPr>
        <p:txBody>
          <a:bodyPr/>
          <a:lstStyle/>
          <a:p>
            <a:fld id="{68E526F3-E257-4208-86D0-CB2FD06A1ADF}" type="slidenum">
              <a:rPr lang="en-US" smtClean="0"/>
              <a:pPr/>
              <a:t>6</a:t>
            </a:fld>
            <a:endParaRPr lang="en-US" dirty="0"/>
          </a:p>
        </p:txBody>
      </p:sp>
      <p:sp>
        <p:nvSpPr>
          <p:cNvPr id="14" name="TextBox 13"/>
          <p:cNvSpPr txBox="1"/>
          <p:nvPr/>
        </p:nvSpPr>
        <p:spPr>
          <a:xfrm>
            <a:off x="344444" y="4915950"/>
            <a:ext cx="11306262" cy="1477328"/>
          </a:xfrm>
          <a:prstGeom prst="rect">
            <a:avLst/>
          </a:prstGeom>
          <a:solidFill>
            <a:schemeClr val="bg1">
              <a:lumMod val="95000"/>
            </a:schemeClr>
          </a:solidFill>
        </p:spPr>
        <p:txBody>
          <a:bodyPr wrap="square" rtlCol="0">
            <a:spAutoFit/>
          </a:bodyPr>
          <a:lstStyle/>
          <a:p>
            <a:pPr lvl="0" algn="ctr"/>
            <a:r>
              <a:rPr lang="en-US" b="1" dirty="0" smtClean="0"/>
              <a:t>Remember</a:t>
            </a:r>
          </a:p>
          <a:p>
            <a:pPr lvl="0"/>
            <a:r>
              <a:rPr lang="en-US" dirty="0" smtClean="0"/>
              <a:t>The </a:t>
            </a:r>
            <a:r>
              <a:rPr lang="en-US" dirty="0"/>
              <a:t>time entered into the system will be considered true and accurate as of the end of an employee’s pay period. It is the employee’s responsibility to review their time often (at least at the end of each shift and at the end of the pay period) to make sure the recorded hours are true and correct; and to review and confirm the accuracy of any changes that a supervisor makes to time </a:t>
            </a:r>
            <a:r>
              <a:rPr lang="en-US" dirty="0" smtClean="0"/>
              <a:t>entries.</a:t>
            </a:r>
            <a:endParaRPr lang="en-US" dirty="0"/>
          </a:p>
        </p:txBody>
      </p:sp>
    </p:spTree>
    <p:extLst>
      <p:ext uri="{BB962C8B-B14F-4D97-AF65-F5344CB8AC3E}">
        <p14:creationId xmlns:p14="http://schemas.microsoft.com/office/powerpoint/2010/main" val="2734792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Policies &amp; Concepts</a:t>
            </a:r>
            <a:endParaRPr lang="en-US" dirty="0"/>
          </a:p>
        </p:txBody>
      </p:sp>
      <p:sp>
        <p:nvSpPr>
          <p:cNvPr id="8" name="Content Placeholder 7"/>
          <p:cNvSpPr>
            <a:spLocks noGrp="1"/>
          </p:cNvSpPr>
          <p:nvPr>
            <p:ph idx="1"/>
          </p:nvPr>
        </p:nvSpPr>
        <p:spPr>
          <a:xfrm>
            <a:off x="838200" y="1825624"/>
            <a:ext cx="7333211" cy="4184477"/>
          </a:xfrm>
        </p:spPr>
        <p:txBody>
          <a:bodyPr>
            <a:normAutofit lnSpcReduction="10000"/>
          </a:bodyPr>
          <a:lstStyle/>
          <a:p>
            <a:r>
              <a:rPr lang="en-US" dirty="0"/>
              <a:t>The </a:t>
            </a:r>
            <a:r>
              <a:rPr lang="en-US" dirty="0" err="1"/>
              <a:t>WebClock</a:t>
            </a:r>
            <a:r>
              <a:rPr lang="en-US" dirty="0"/>
              <a:t> provides a Notification Center for Employees (one Notification Center per position held</a:t>
            </a:r>
            <a:r>
              <a:rPr lang="en-US" dirty="0" smtClean="0"/>
              <a:t>).</a:t>
            </a:r>
          </a:p>
          <a:p>
            <a:pPr marL="0" indent="0">
              <a:buNone/>
            </a:pPr>
            <a:endParaRPr lang="en-US" dirty="0"/>
          </a:p>
          <a:p>
            <a:r>
              <a:rPr lang="en-US" dirty="0"/>
              <a:t>Employees receive notifications when a time record is changed (edited/added), time pairs are approved, time pairs are rejected, and when punches are missed</a:t>
            </a:r>
            <a:r>
              <a:rPr lang="en-US" dirty="0" smtClean="0"/>
              <a:t>.</a:t>
            </a:r>
          </a:p>
          <a:p>
            <a:endParaRPr lang="en-US" dirty="0"/>
          </a:p>
          <a:p>
            <a:r>
              <a:rPr lang="en-US" dirty="0"/>
              <a:t>Supervisors do not receive notifications.</a:t>
            </a:r>
          </a:p>
        </p:txBody>
      </p:sp>
      <p:sp>
        <p:nvSpPr>
          <p:cNvPr id="13" name="Text Placeholder 12"/>
          <p:cNvSpPr>
            <a:spLocks noGrp="1"/>
          </p:cNvSpPr>
          <p:nvPr>
            <p:ph type="body" sz="quarter" idx="10"/>
          </p:nvPr>
        </p:nvSpPr>
        <p:spPr/>
        <p:txBody>
          <a:bodyPr/>
          <a:lstStyle/>
          <a:p>
            <a:r>
              <a:rPr lang="en-US" dirty="0" smtClean="0"/>
              <a:t>Notifications</a:t>
            </a:r>
            <a:endParaRPr lang="en-US" dirty="0"/>
          </a:p>
        </p:txBody>
      </p:sp>
      <p:sp>
        <p:nvSpPr>
          <p:cNvPr id="2" name="Slide Number Placeholder 1"/>
          <p:cNvSpPr>
            <a:spLocks noGrp="1"/>
          </p:cNvSpPr>
          <p:nvPr>
            <p:ph type="sldNum" sz="quarter" idx="4"/>
          </p:nvPr>
        </p:nvSpPr>
        <p:spPr/>
        <p:txBody>
          <a:bodyPr/>
          <a:lstStyle/>
          <a:p>
            <a:fld id="{68E526F3-E257-4208-86D0-CB2FD06A1ADF}" type="slidenum">
              <a:rPr lang="en-US" smtClean="0"/>
              <a:pPr/>
              <a:t>7</a:t>
            </a:fld>
            <a:endParaRPr lang="en-US" dirty="0"/>
          </a:p>
        </p:txBody>
      </p:sp>
      <p:pic>
        <p:nvPicPr>
          <p:cNvPr id="3" name="Picture 2"/>
          <p:cNvPicPr>
            <a:picLocks noChangeAspect="1"/>
          </p:cNvPicPr>
          <p:nvPr/>
        </p:nvPicPr>
        <p:blipFill>
          <a:blip r:embed="rId3"/>
          <a:stretch>
            <a:fillRect/>
          </a:stretch>
        </p:blipFill>
        <p:spPr>
          <a:xfrm>
            <a:off x="9159759" y="1825624"/>
            <a:ext cx="1885950" cy="1438275"/>
          </a:xfrm>
          <a:prstGeom prst="rect">
            <a:avLst/>
          </a:prstGeom>
        </p:spPr>
      </p:pic>
    </p:spTree>
    <p:extLst>
      <p:ext uri="{BB962C8B-B14F-4D97-AF65-F5344CB8AC3E}">
        <p14:creationId xmlns:p14="http://schemas.microsoft.com/office/powerpoint/2010/main" val="3696294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Policies &amp; Concepts</a:t>
            </a:r>
            <a:endParaRPr lang="en-US" dirty="0"/>
          </a:p>
        </p:txBody>
      </p:sp>
      <p:sp>
        <p:nvSpPr>
          <p:cNvPr id="8" name="Content Placeholder 7"/>
          <p:cNvSpPr>
            <a:spLocks noGrp="1"/>
          </p:cNvSpPr>
          <p:nvPr>
            <p:ph idx="1"/>
          </p:nvPr>
        </p:nvSpPr>
        <p:spPr>
          <a:xfrm>
            <a:off x="838200" y="1574800"/>
            <a:ext cx="9186016" cy="4184477"/>
          </a:xfrm>
        </p:spPr>
        <p:txBody>
          <a:bodyPr>
            <a:noAutofit/>
          </a:bodyPr>
          <a:lstStyle/>
          <a:p>
            <a:pPr lvl="0"/>
            <a:r>
              <a:rPr lang="en-US" sz="1800" dirty="0"/>
              <a:t>The </a:t>
            </a:r>
            <a:r>
              <a:rPr lang="en-US" sz="1800" dirty="0" err="1"/>
              <a:t>Webclock</a:t>
            </a:r>
            <a:r>
              <a:rPr lang="en-US" sz="1800" dirty="0"/>
              <a:t> assesses the total time duration of the time pair to determine how to round. </a:t>
            </a:r>
          </a:p>
          <a:p>
            <a:pPr lvl="1"/>
            <a:r>
              <a:rPr lang="en-US" sz="1800" dirty="0"/>
              <a:t>First, </a:t>
            </a:r>
            <a:r>
              <a:rPr lang="en-US" sz="1800" dirty="0" err="1"/>
              <a:t>Webclock</a:t>
            </a:r>
            <a:r>
              <a:rPr lang="en-US" sz="1800" dirty="0"/>
              <a:t> determines the total time duration for the time pair. Examples: 4 hours 7 minutes, 8 hours 5 minutes, etc.</a:t>
            </a:r>
          </a:p>
          <a:p>
            <a:r>
              <a:rPr lang="en-US" sz="1800" dirty="0"/>
              <a:t>If the total time duration does not correspond to a number of minutes representing a tenth of an hour (see Minutes to Tenths table below), </a:t>
            </a:r>
            <a:r>
              <a:rPr lang="en-US" sz="1800" dirty="0" err="1"/>
              <a:t>Webclock</a:t>
            </a:r>
            <a:r>
              <a:rPr lang="en-US" sz="1800" dirty="0"/>
              <a:t> will round the </a:t>
            </a:r>
            <a:r>
              <a:rPr lang="en-US" sz="1800" b="1" dirty="0"/>
              <a:t>IN</a:t>
            </a:r>
            <a:r>
              <a:rPr lang="en-US" sz="1800" dirty="0"/>
              <a:t> punch down (in the employee’s favor) so that the total time duration matches a tenth of an hour.</a:t>
            </a:r>
            <a:endParaRPr lang="en-US" sz="1800" dirty="0"/>
          </a:p>
        </p:txBody>
      </p:sp>
      <p:sp>
        <p:nvSpPr>
          <p:cNvPr id="13" name="Text Placeholder 12"/>
          <p:cNvSpPr>
            <a:spLocks noGrp="1"/>
          </p:cNvSpPr>
          <p:nvPr>
            <p:ph type="body" sz="quarter" idx="10"/>
          </p:nvPr>
        </p:nvSpPr>
        <p:spPr/>
        <p:txBody>
          <a:bodyPr/>
          <a:lstStyle/>
          <a:p>
            <a:r>
              <a:rPr lang="en-US" dirty="0" smtClean="0"/>
              <a:t>Rounding</a:t>
            </a:r>
            <a:endParaRPr lang="en-US" dirty="0"/>
          </a:p>
        </p:txBody>
      </p:sp>
      <p:sp>
        <p:nvSpPr>
          <p:cNvPr id="2" name="Slide Number Placeholder 1"/>
          <p:cNvSpPr>
            <a:spLocks noGrp="1"/>
          </p:cNvSpPr>
          <p:nvPr>
            <p:ph type="sldNum" sz="quarter" idx="4"/>
          </p:nvPr>
        </p:nvSpPr>
        <p:spPr/>
        <p:txBody>
          <a:bodyPr/>
          <a:lstStyle/>
          <a:p>
            <a:fld id="{68E526F3-E257-4208-86D0-CB2FD06A1ADF}" type="slidenum">
              <a:rPr lang="en-US" smtClean="0"/>
              <a:pPr/>
              <a:t>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1461372"/>
              </p:ext>
            </p:extLst>
          </p:nvPr>
        </p:nvGraphicFramePr>
        <p:xfrm>
          <a:off x="10299913" y="94004"/>
          <a:ext cx="1817215" cy="3402366"/>
        </p:xfrm>
        <a:graphic>
          <a:graphicData uri="http://schemas.openxmlformats.org/drawingml/2006/table">
            <a:tbl>
              <a:tblPr firstRow="1" firstCol="1" bandRow="1">
                <a:tableStyleId>{5C22544A-7EE6-4342-B048-85BDC9FD1C3A}</a:tableStyleId>
              </a:tblPr>
              <a:tblGrid>
                <a:gridCol w="1817215">
                  <a:extLst>
                    <a:ext uri="{9D8B030D-6E8A-4147-A177-3AD203B41FA5}">
                      <a16:colId xmlns:a16="http://schemas.microsoft.com/office/drawing/2014/main" val="3668229566"/>
                    </a:ext>
                  </a:extLst>
                </a:gridCol>
              </a:tblGrid>
              <a:tr h="598206">
                <a:tc>
                  <a:txBody>
                    <a:bodyPr/>
                    <a:lstStyle/>
                    <a:p>
                      <a:pPr marL="0" marR="0" algn="ctr">
                        <a:lnSpc>
                          <a:spcPct val="115000"/>
                        </a:lnSpc>
                        <a:spcBef>
                          <a:spcPts val="300"/>
                        </a:spcBef>
                        <a:spcAft>
                          <a:spcPts val="300"/>
                        </a:spcAft>
                      </a:pPr>
                      <a:r>
                        <a:rPr lang="en-US" sz="1600" dirty="0">
                          <a:solidFill>
                            <a:sysClr val="windowText" lastClr="000000"/>
                          </a:solidFill>
                          <a:effectLst/>
                        </a:rPr>
                        <a:t>Minutes Translated to Tenths</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1303486"/>
                  </a:ext>
                </a:extLst>
              </a:tr>
              <a:tr h="237745">
                <a:tc>
                  <a:txBody>
                    <a:bodyPr/>
                    <a:lstStyle/>
                    <a:p>
                      <a:pPr marL="0" marR="0" algn="ctr">
                        <a:lnSpc>
                          <a:spcPct val="115000"/>
                        </a:lnSpc>
                        <a:spcBef>
                          <a:spcPts val="300"/>
                        </a:spcBef>
                        <a:spcAft>
                          <a:spcPts val="300"/>
                        </a:spcAft>
                      </a:pPr>
                      <a:r>
                        <a:rPr lang="en-US" sz="1600" dirty="0">
                          <a:solidFill>
                            <a:sysClr val="windowText" lastClr="000000"/>
                          </a:solidFill>
                          <a:effectLst/>
                        </a:rPr>
                        <a:t> 0:06  =  .1</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246581"/>
                  </a:ext>
                </a:extLst>
              </a:tr>
              <a:tr h="237745">
                <a:tc>
                  <a:txBody>
                    <a:bodyPr/>
                    <a:lstStyle/>
                    <a:p>
                      <a:pPr marL="0" marR="0" algn="ctr">
                        <a:lnSpc>
                          <a:spcPct val="115000"/>
                        </a:lnSpc>
                        <a:spcBef>
                          <a:spcPts val="300"/>
                        </a:spcBef>
                        <a:spcAft>
                          <a:spcPts val="300"/>
                        </a:spcAft>
                      </a:pPr>
                      <a:r>
                        <a:rPr lang="en-US" sz="1600" dirty="0">
                          <a:solidFill>
                            <a:sysClr val="windowText" lastClr="000000"/>
                          </a:solidFill>
                          <a:effectLst/>
                        </a:rPr>
                        <a:t>0:12  =  .2</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4857373"/>
                  </a:ext>
                </a:extLst>
              </a:tr>
              <a:tr h="237745">
                <a:tc>
                  <a:txBody>
                    <a:bodyPr/>
                    <a:lstStyle/>
                    <a:p>
                      <a:pPr marL="0" marR="0" algn="ctr">
                        <a:lnSpc>
                          <a:spcPct val="115000"/>
                        </a:lnSpc>
                        <a:spcBef>
                          <a:spcPts val="300"/>
                        </a:spcBef>
                        <a:spcAft>
                          <a:spcPts val="300"/>
                        </a:spcAft>
                      </a:pPr>
                      <a:r>
                        <a:rPr lang="en-US" sz="1600" dirty="0">
                          <a:solidFill>
                            <a:sysClr val="windowText" lastClr="000000"/>
                          </a:solidFill>
                          <a:effectLst/>
                        </a:rPr>
                        <a:t>0:18  =  .3</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8356571"/>
                  </a:ext>
                </a:extLst>
              </a:tr>
              <a:tr h="237745">
                <a:tc>
                  <a:txBody>
                    <a:bodyPr/>
                    <a:lstStyle/>
                    <a:p>
                      <a:pPr marL="0" marR="0" algn="ctr">
                        <a:lnSpc>
                          <a:spcPct val="115000"/>
                        </a:lnSpc>
                        <a:spcBef>
                          <a:spcPts val="300"/>
                        </a:spcBef>
                        <a:spcAft>
                          <a:spcPts val="300"/>
                        </a:spcAft>
                      </a:pPr>
                      <a:r>
                        <a:rPr lang="en-US" sz="1600" dirty="0">
                          <a:solidFill>
                            <a:sysClr val="windowText" lastClr="000000"/>
                          </a:solidFill>
                          <a:effectLst/>
                        </a:rPr>
                        <a:t>0:24  =  .4</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0885040"/>
                  </a:ext>
                </a:extLst>
              </a:tr>
              <a:tr h="237745">
                <a:tc>
                  <a:txBody>
                    <a:bodyPr/>
                    <a:lstStyle/>
                    <a:p>
                      <a:pPr marL="0" marR="0" algn="ctr">
                        <a:lnSpc>
                          <a:spcPct val="115000"/>
                        </a:lnSpc>
                        <a:spcBef>
                          <a:spcPts val="300"/>
                        </a:spcBef>
                        <a:spcAft>
                          <a:spcPts val="300"/>
                        </a:spcAft>
                      </a:pPr>
                      <a:r>
                        <a:rPr lang="en-US" sz="1600" dirty="0">
                          <a:solidFill>
                            <a:sysClr val="windowText" lastClr="000000"/>
                          </a:solidFill>
                          <a:effectLst/>
                        </a:rPr>
                        <a:t>0:30  =  .5</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4445133"/>
                  </a:ext>
                </a:extLst>
              </a:tr>
              <a:tr h="237745">
                <a:tc>
                  <a:txBody>
                    <a:bodyPr/>
                    <a:lstStyle/>
                    <a:p>
                      <a:pPr marL="0" marR="0" algn="ctr">
                        <a:lnSpc>
                          <a:spcPct val="115000"/>
                        </a:lnSpc>
                        <a:spcBef>
                          <a:spcPts val="300"/>
                        </a:spcBef>
                        <a:spcAft>
                          <a:spcPts val="300"/>
                        </a:spcAft>
                      </a:pPr>
                      <a:r>
                        <a:rPr lang="en-US" sz="1600" dirty="0">
                          <a:solidFill>
                            <a:sysClr val="windowText" lastClr="000000"/>
                          </a:solidFill>
                          <a:effectLst/>
                        </a:rPr>
                        <a:t>0:36  =  .6</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2497905"/>
                  </a:ext>
                </a:extLst>
              </a:tr>
              <a:tr h="237745">
                <a:tc>
                  <a:txBody>
                    <a:bodyPr/>
                    <a:lstStyle/>
                    <a:p>
                      <a:pPr marL="0" marR="0" algn="ctr">
                        <a:lnSpc>
                          <a:spcPct val="115000"/>
                        </a:lnSpc>
                        <a:spcBef>
                          <a:spcPts val="300"/>
                        </a:spcBef>
                        <a:spcAft>
                          <a:spcPts val="300"/>
                        </a:spcAft>
                      </a:pPr>
                      <a:r>
                        <a:rPr lang="en-US" sz="1600" dirty="0">
                          <a:solidFill>
                            <a:sysClr val="windowText" lastClr="000000"/>
                          </a:solidFill>
                          <a:effectLst/>
                        </a:rPr>
                        <a:t>0:42  =  .7</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685866"/>
                  </a:ext>
                </a:extLst>
              </a:tr>
              <a:tr h="237745">
                <a:tc>
                  <a:txBody>
                    <a:bodyPr/>
                    <a:lstStyle/>
                    <a:p>
                      <a:pPr marL="0" marR="0" algn="ctr">
                        <a:lnSpc>
                          <a:spcPct val="115000"/>
                        </a:lnSpc>
                        <a:spcBef>
                          <a:spcPts val="300"/>
                        </a:spcBef>
                        <a:spcAft>
                          <a:spcPts val="300"/>
                        </a:spcAft>
                      </a:pPr>
                      <a:r>
                        <a:rPr lang="en-US" sz="1600" dirty="0">
                          <a:solidFill>
                            <a:sysClr val="windowText" lastClr="000000"/>
                          </a:solidFill>
                          <a:effectLst/>
                        </a:rPr>
                        <a:t>0:48  =  .8</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5486252"/>
                  </a:ext>
                </a:extLst>
              </a:tr>
              <a:tr h="237745">
                <a:tc>
                  <a:txBody>
                    <a:bodyPr/>
                    <a:lstStyle/>
                    <a:p>
                      <a:pPr marL="0" marR="0" algn="ctr">
                        <a:lnSpc>
                          <a:spcPct val="115000"/>
                        </a:lnSpc>
                        <a:spcBef>
                          <a:spcPts val="300"/>
                        </a:spcBef>
                        <a:spcAft>
                          <a:spcPts val="300"/>
                        </a:spcAft>
                      </a:pPr>
                      <a:r>
                        <a:rPr lang="en-US" sz="1600" dirty="0">
                          <a:solidFill>
                            <a:sysClr val="windowText" lastClr="000000"/>
                          </a:solidFill>
                          <a:effectLst/>
                        </a:rPr>
                        <a:t>0:54  =  .9</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9369364"/>
                  </a:ext>
                </a:extLst>
              </a:tr>
              <a:tr h="237745">
                <a:tc>
                  <a:txBody>
                    <a:bodyPr/>
                    <a:lstStyle/>
                    <a:p>
                      <a:pPr marL="0" marR="0" algn="ctr">
                        <a:lnSpc>
                          <a:spcPct val="115000"/>
                        </a:lnSpc>
                        <a:spcBef>
                          <a:spcPts val="300"/>
                        </a:spcBef>
                        <a:spcAft>
                          <a:spcPts val="300"/>
                        </a:spcAft>
                      </a:pPr>
                      <a:r>
                        <a:rPr lang="en-US" sz="1600" dirty="0">
                          <a:solidFill>
                            <a:sysClr val="windowText" lastClr="000000"/>
                          </a:solidFill>
                          <a:effectLst/>
                        </a:rPr>
                        <a:t>1:00  =  1.0</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451595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57174330"/>
              </p:ext>
            </p:extLst>
          </p:nvPr>
        </p:nvGraphicFramePr>
        <p:xfrm>
          <a:off x="2696742" y="3594878"/>
          <a:ext cx="6019967" cy="2940050"/>
        </p:xfrm>
        <a:graphic>
          <a:graphicData uri="http://schemas.openxmlformats.org/drawingml/2006/table">
            <a:tbl>
              <a:tblPr firstRow="1" firstCol="1" bandRow="1">
                <a:tableStyleId>{5C22544A-7EE6-4342-B048-85BDC9FD1C3A}</a:tableStyleId>
              </a:tblPr>
              <a:tblGrid>
                <a:gridCol w="837152">
                  <a:extLst>
                    <a:ext uri="{9D8B030D-6E8A-4147-A177-3AD203B41FA5}">
                      <a16:colId xmlns:a16="http://schemas.microsoft.com/office/drawing/2014/main" val="1804368358"/>
                    </a:ext>
                  </a:extLst>
                </a:gridCol>
                <a:gridCol w="1119338">
                  <a:extLst>
                    <a:ext uri="{9D8B030D-6E8A-4147-A177-3AD203B41FA5}">
                      <a16:colId xmlns:a16="http://schemas.microsoft.com/office/drawing/2014/main" val="3375084406"/>
                    </a:ext>
                  </a:extLst>
                </a:gridCol>
                <a:gridCol w="1457961">
                  <a:extLst>
                    <a:ext uri="{9D8B030D-6E8A-4147-A177-3AD203B41FA5}">
                      <a16:colId xmlns:a16="http://schemas.microsoft.com/office/drawing/2014/main" val="3298778590"/>
                    </a:ext>
                  </a:extLst>
                </a:gridCol>
                <a:gridCol w="1203992">
                  <a:extLst>
                    <a:ext uri="{9D8B030D-6E8A-4147-A177-3AD203B41FA5}">
                      <a16:colId xmlns:a16="http://schemas.microsoft.com/office/drawing/2014/main" val="3331897064"/>
                    </a:ext>
                  </a:extLst>
                </a:gridCol>
                <a:gridCol w="1401524">
                  <a:extLst>
                    <a:ext uri="{9D8B030D-6E8A-4147-A177-3AD203B41FA5}">
                      <a16:colId xmlns:a16="http://schemas.microsoft.com/office/drawing/2014/main" val="3557824799"/>
                    </a:ext>
                  </a:extLst>
                </a:gridCol>
              </a:tblGrid>
              <a:tr h="355270">
                <a:tc>
                  <a:txBody>
                    <a:bodyPr/>
                    <a:lstStyle/>
                    <a:p>
                      <a:pPr marL="0" marR="0" algn="ctr">
                        <a:lnSpc>
                          <a:spcPct val="115000"/>
                        </a:lnSpc>
                        <a:spcBef>
                          <a:spcPts val="300"/>
                        </a:spcBef>
                        <a:spcAft>
                          <a:spcPts val="300"/>
                        </a:spcAft>
                        <a:tabLst>
                          <a:tab pos="4067175" algn="l"/>
                        </a:tabLst>
                      </a:pPr>
                      <a:r>
                        <a:rPr lang="en-US" sz="1600" dirty="0">
                          <a:effectLst/>
                        </a:rPr>
                        <a:t>Punch Type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65000"/>
                      </a:schemeClr>
                    </a:solidFill>
                  </a:tcPr>
                </a:tc>
                <a:tc>
                  <a:txBody>
                    <a:bodyPr/>
                    <a:lstStyle/>
                    <a:p>
                      <a:pPr marL="0" marR="0" algn="ctr">
                        <a:lnSpc>
                          <a:spcPct val="115000"/>
                        </a:lnSpc>
                        <a:spcBef>
                          <a:spcPts val="300"/>
                        </a:spcBef>
                        <a:spcAft>
                          <a:spcPts val="300"/>
                        </a:spcAft>
                        <a:tabLst>
                          <a:tab pos="4067175" algn="l"/>
                        </a:tabLst>
                      </a:pPr>
                      <a:r>
                        <a:rPr lang="en-US" sz="1600" dirty="0">
                          <a:effectLst/>
                        </a:rPr>
                        <a:t>Punch Time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65000"/>
                      </a:schemeClr>
                    </a:solidFill>
                  </a:tcPr>
                </a:tc>
                <a:tc>
                  <a:txBody>
                    <a:bodyPr/>
                    <a:lstStyle/>
                    <a:p>
                      <a:pPr marL="0" marR="0" algn="ctr">
                        <a:lnSpc>
                          <a:spcPct val="115000"/>
                        </a:lnSpc>
                        <a:spcBef>
                          <a:spcPts val="300"/>
                        </a:spcBef>
                        <a:spcAft>
                          <a:spcPts val="300"/>
                        </a:spcAft>
                        <a:tabLst>
                          <a:tab pos="4067175" algn="l"/>
                        </a:tabLst>
                      </a:pPr>
                      <a:r>
                        <a:rPr lang="en-US" sz="1600" dirty="0">
                          <a:effectLst/>
                        </a:rPr>
                        <a:t>Duration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115000"/>
                        </a:lnSpc>
                        <a:spcBef>
                          <a:spcPts val="300"/>
                        </a:spcBef>
                        <a:spcAft>
                          <a:spcPts val="300"/>
                        </a:spcAft>
                        <a:tabLst>
                          <a:tab pos="4067175" algn="l"/>
                        </a:tabLst>
                      </a:pPr>
                      <a:r>
                        <a:rPr lang="en-US" sz="1600" dirty="0">
                          <a:effectLst/>
                        </a:rPr>
                        <a:t>Rounded Punch Time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115000"/>
                        </a:lnSpc>
                        <a:spcBef>
                          <a:spcPts val="300"/>
                        </a:spcBef>
                        <a:spcAft>
                          <a:spcPts val="300"/>
                        </a:spcAft>
                        <a:tabLst>
                          <a:tab pos="4067175" algn="l"/>
                        </a:tabLst>
                      </a:pPr>
                      <a:r>
                        <a:rPr lang="en-US" sz="1600" dirty="0">
                          <a:effectLst/>
                        </a:rPr>
                        <a:t>Final Duration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1796626275"/>
                  </a:ext>
                </a:extLst>
              </a:tr>
              <a:tr h="0">
                <a:tc>
                  <a:txBody>
                    <a:bodyPr/>
                    <a:lstStyle/>
                    <a:p>
                      <a:pPr marL="0" marR="0">
                        <a:lnSpc>
                          <a:spcPct val="115000"/>
                        </a:lnSpc>
                        <a:spcBef>
                          <a:spcPts val="300"/>
                        </a:spcBef>
                        <a:spcAft>
                          <a:spcPts val="300"/>
                        </a:spcAft>
                        <a:tabLst>
                          <a:tab pos="4067175" algn="l"/>
                        </a:tabLst>
                      </a:pPr>
                      <a:r>
                        <a:rPr lang="en-US" sz="1600" dirty="0">
                          <a:effectLst/>
                        </a:rPr>
                        <a:t>IN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300"/>
                        </a:spcBef>
                        <a:spcAft>
                          <a:spcPts val="300"/>
                        </a:spcAft>
                        <a:tabLst>
                          <a:tab pos="4067175" algn="l"/>
                        </a:tabLst>
                      </a:pPr>
                      <a:r>
                        <a:rPr lang="en-US" sz="1600" dirty="0">
                          <a:effectLst/>
                        </a:rPr>
                        <a:t>7:15 AM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nSpc>
                          <a:spcPct val="115000"/>
                        </a:lnSpc>
                        <a:spcBef>
                          <a:spcPts val="300"/>
                        </a:spcBef>
                        <a:spcAft>
                          <a:spcPts val="300"/>
                        </a:spcAft>
                        <a:tabLst>
                          <a:tab pos="4067175" algn="l"/>
                        </a:tabLst>
                      </a:pPr>
                      <a:r>
                        <a:rPr lang="en-US" sz="1600" dirty="0">
                          <a:effectLst/>
                        </a:rPr>
                        <a:t>4 hours, </a:t>
                      </a:r>
                    </a:p>
                    <a:p>
                      <a:pPr marL="0" marR="0">
                        <a:lnSpc>
                          <a:spcPct val="115000"/>
                        </a:lnSpc>
                        <a:spcBef>
                          <a:spcPts val="300"/>
                        </a:spcBef>
                        <a:spcAft>
                          <a:spcPts val="300"/>
                        </a:spcAft>
                        <a:tabLst>
                          <a:tab pos="4067175" algn="l"/>
                        </a:tabLst>
                      </a:pPr>
                      <a:r>
                        <a:rPr lang="en-US" sz="1600" dirty="0">
                          <a:effectLst/>
                        </a:rPr>
                        <a:t>47 minutes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300"/>
                        </a:spcBef>
                        <a:spcAft>
                          <a:spcPts val="300"/>
                        </a:spcAft>
                        <a:tabLst>
                          <a:tab pos="4067175" algn="l"/>
                        </a:tabLst>
                      </a:pPr>
                      <a:r>
                        <a:rPr lang="en-US" sz="1600">
                          <a:effectLst/>
                        </a:rPr>
                        <a:t>7:14 AM</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nSpc>
                          <a:spcPct val="115000"/>
                        </a:lnSpc>
                        <a:spcBef>
                          <a:spcPts val="300"/>
                        </a:spcBef>
                        <a:spcAft>
                          <a:spcPts val="300"/>
                        </a:spcAft>
                        <a:tabLst>
                          <a:tab pos="4067175" algn="l"/>
                        </a:tabLst>
                      </a:pPr>
                      <a:r>
                        <a:rPr lang="en-US" sz="1600">
                          <a:effectLst/>
                        </a:rPr>
                        <a:t>4 hours, 48 minutes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63026964"/>
                  </a:ext>
                </a:extLst>
              </a:tr>
              <a:tr h="0">
                <a:tc>
                  <a:txBody>
                    <a:bodyPr/>
                    <a:lstStyle/>
                    <a:p>
                      <a:pPr marL="0" marR="0">
                        <a:lnSpc>
                          <a:spcPct val="115000"/>
                        </a:lnSpc>
                        <a:spcBef>
                          <a:spcPts val="300"/>
                        </a:spcBef>
                        <a:spcAft>
                          <a:spcPts val="300"/>
                        </a:spcAft>
                        <a:tabLst>
                          <a:tab pos="4067175" algn="l"/>
                        </a:tabLst>
                      </a:pPr>
                      <a:r>
                        <a:rPr lang="en-US" sz="1600" dirty="0">
                          <a:effectLst/>
                        </a:rPr>
                        <a:t>OUT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300"/>
                        </a:spcBef>
                        <a:spcAft>
                          <a:spcPts val="300"/>
                        </a:spcAft>
                        <a:tabLst>
                          <a:tab pos="4067175" algn="l"/>
                        </a:tabLst>
                      </a:pPr>
                      <a:r>
                        <a:rPr lang="en-US" sz="1600" dirty="0">
                          <a:effectLst/>
                        </a:rPr>
                        <a:t>12:02 PM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nSpc>
                          <a:spcPct val="115000"/>
                        </a:lnSpc>
                        <a:spcBef>
                          <a:spcPts val="300"/>
                        </a:spcBef>
                        <a:spcAft>
                          <a:spcPts val="300"/>
                        </a:spcAft>
                        <a:tabLst>
                          <a:tab pos="4067175" algn="l"/>
                        </a:tabLst>
                      </a:pPr>
                      <a:r>
                        <a:rPr lang="en-US" sz="1600" dirty="0">
                          <a:effectLst/>
                        </a:rPr>
                        <a:t>N/A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342300777"/>
                  </a:ext>
                </a:extLst>
              </a:tr>
              <a:tr h="0">
                <a:tc>
                  <a:txBody>
                    <a:bodyPr/>
                    <a:lstStyle/>
                    <a:p>
                      <a:pPr marL="0" marR="0">
                        <a:lnSpc>
                          <a:spcPct val="115000"/>
                        </a:lnSpc>
                        <a:spcBef>
                          <a:spcPts val="300"/>
                        </a:spcBef>
                        <a:spcAft>
                          <a:spcPts val="300"/>
                        </a:spcAft>
                        <a:tabLst>
                          <a:tab pos="4067175" algn="l"/>
                        </a:tabLst>
                      </a:pP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tc>
                  <a:txBody>
                    <a:bodyPr/>
                    <a:lstStyle/>
                    <a:p>
                      <a:pPr marL="0" marR="0">
                        <a:lnSpc>
                          <a:spcPct val="115000"/>
                        </a:lnSpc>
                        <a:spcBef>
                          <a:spcPts val="300"/>
                        </a:spcBef>
                        <a:spcAft>
                          <a:spcPts val="300"/>
                        </a:spcAft>
                        <a:tabLst>
                          <a:tab pos="4067175" algn="l"/>
                        </a:tabLst>
                      </a:pP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tc>
                  <a:txBody>
                    <a:bodyPr/>
                    <a:lstStyle/>
                    <a:p>
                      <a:pPr marL="0" marR="0">
                        <a:lnSpc>
                          <a:spcPct val="115000"/>
                        </a:lnSpc>
                        <a:spcBef>
                          <a:spcPts val="300"/>
                        </a:spcBef>
                        <a:spcAft>
                          <a:spcPts val="300"/>
                        </a:spcAft>
                        <a:tabLst>
                          <a:tab pos="4067175" algn="l"/>
                        </a:tabLst>
                      </a:pP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tc>
                  <a:txBody>
                    <a:bodyPr/>
                    <a:lstStyle/>
                    <a:p>
                      <a:pPr marL="0" marR="0">
                        <a:lnSpc>
                          <a:spcPct val="115000"/>
                        </a:lnSpc>
                        <a:spcBef>
                          <a:spcPts val="300"/>
                        </a:spcBef>
                        <a:spcAft>
                          <a:spcPts val="300"/>
                        </a:spcAft>
                        <a:tabLst>
                          <a:tab pos="4067175" algn="l"/>
                        </a:tabLst>
                      </a:pP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tc>
                  <a:txBody>
                    <a:bodyPr/>
                    <a:lstStyle/>
                    <a:p>
                      <a:pPr marL="0" marR="0">
                        <a:lnSpc>
                          <a:spcPct val="115000"/>
                        </a:lnSpc>
                        <a:spcBef>
                          <a:spcPts val="300"/>
                        </a:spcBef>
                        <a:spcAft>
                          <a:spcPts val="300"/>
                        </a:spcAft>
                        <a:tabLst>
                          <a:tab pos="4067175" algn="l"/>
                        </a:tabLst>
                      </a:pP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969793162"/>
                  </a:ext>
                </a:extLst>
              </a:tr>
              <a:tr h="0">
                <a:tc>
                  <a:txBody>
                    <a:bodyPr/>
                    <a:lstStyle/>
                    <a:p>
                      <a:pPr marL="0" marR="0">
                        <a:lnSpc>
                          <a:spcPct val="115000"/>
                        </a:lnSpc>
                        <a:spcBef>
                          <a:spcPts val="300"/>
                        </a:spcBef>
                        <a:spcAft>
                          <a:spcPts val="300"/>
                        </a:spcAft>
                        <a:tabLst>
                          <a:tab pos="4067175" algn="l"/>
                        </a:tabLst>
                      </a:pPr>
                      <a:r>
                        <a:rPr lang="en-US" sz="1600" dirty="0">
                          <a:effectLst/>
                        </a:rPr>
                        <a:t>IN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300"/>
                        </a:spcBef>
                        <a:spcAft>
                          <a:spcPts val="300"/>
                        </a:spcAft>
                        <a:tabLst>
                          <a:tab pos="4067175" algn="l"/>
                        </a:tabLst>
                      </a:pPr>
                      <a:r>
                        <a:rPr lang="en-US" sz="1600">
                          <a:effectLst/>
                        </a:rPr>
                        <a:t>1:54 PM</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nSpc>
                          <a:spcPct val="115000"/>
                        </a:lnSpc>
                        <a:spcBef>
                          <a:spcPts val="300"/>
                        </a:spcBef>
                        <a:spcAft>
                          <a:spcPts val="300"/>
                        </a:spcAft>
                        <a:tabLst>
                          <a:tab pos="4067175" algn="l"/>
                        </a:tabLst>
                      </a:pPr>
                      <a:r>
                        <a:rPr lang="en-US" sz="1600" dirty="0">
                          <a:effectLst/>
                        </a:rPr>
                        <a:t>2 hours, </a:t>
                      </a:r>
                    </a:p>
                    <a:p>
                      <a:pPr marL="0" marR="0">
                        <a:lnSpc>
                          <a:spcPct val="115000"/>
                        </a:lnSpc>
                        <a:spcBef>
                          <a:spcPts val="300"/>
                        </a:spcBef>
                        <a:spcAft>
                          <a:spcPts val="300"/>
                        </a:spcAft>
                        <a:tabLst>
                          <a:tab pos="4067175" algn="l"/>
                        </a:tabLst>
                      </a:pPr>
                      <a:r>
                        <a:rPr lang="en-US" sz="1600" dirty="0">
                          <a:effectLst/>
                        </a:rPr>
                        <a:t>50 minutes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300"/>
                        </a:spcBef>
                        <a:spcAft>
                          <a:spcPts val="300"/>
                        </a:spcAft>
                        <a:tabLst>
                          <a:tab pos="4067175" algn="l"/>
                        </a:tabLst>
                      </a:pPr>
                      <a:r>
                        <a:rPr lang="en-US" sz="1600" dirty="0">
                          <a:effectLst/>
                        </a:rPr>
                        <a:t>1:50 PM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nSpc>
                          <a:spcPct val="115000"/>
                        </a:lnSpc>
                        <a:spcBef>
                          <a:spcPts val="300"/>
                        </a:spcBef>
                        <a:spcAft>
                          <a:spcPts val="300"/>
                        </a:spcAft>
                        <a:tabLst>
                          <a:tab pos="4067175" algn="l"/>
                        </a:tabLst>
                      </a:pPr>
                      <a:r>
                        <a:rPr lang="en-US" sz="1600">
                          <a:effectLst/>
                        </a:rPr>
                        <a:t>2 hours, 54 minutes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4801115"/>
                  </a:ext>
                </a:extLst>
              </a:tr>
              <a:tr h="0">
                <a:tc>
                  <a:txBody>
                    <a:bodyPr/>
                    <a:lstStyle/>
                    <a:p>
                      <a:pPr marL="0" marR="0">
                        <a:lnSpc>
                          <a:spcPct val="115000"/>
                        </a:lnSpc>
                        <a:spcBef>
                          <a:spcPts val="300"/>
                        </a:spcBef>
                        <a:spcAft>
                          <a:spcPts val="300"/>
                        </a:spcAft>
                        <a:tabLst>
                          <a:tab pos="4067175" algn="l"/>
                        </a:tabLst>
                      </a:pPr>
                      <a:r>
                        <a:rPr lang="en-US" sz="1600" dirty="0">
                          <a:effectLst/>
                        </a:rPr>
                        <a:t>OUT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300"/>
                        </a:spcBef>
                        <a:spcAft>
                          <a:spcPts val="300"/>
                        </a:spcAft>
                        <a:tabLst>
                          <a:tab pos="4067175" algn="l"/>
                        </a:tabLst>
                      </a:pPr>
                      <a:r>
                        <a:rPr lang="en-US" sz="1600">
                          <a:effectLst/>
                        </a:rPr>
                        <a:t>4:44 PM</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nSpc>
                          <a:spcPct val="115000"/>
                        </a:lnSpc>
                        <a:spcBef>
                          <a:spcPts val="300"/>
                        </a:spcBef>
                        <a:spcAft>
                          <a:spcPts val="300"/>
                        </a:spcAft>
                        <a:tabLst>
                          <a:tab pos="4067175" algn="l"/>
                        </a:tabLst>
                      </a:pPr>
                      <a:r>
                        <a:rPr lang="en-US" sz="1600" dirty="0">
                          <a:effectLst/>
                        </a:rPr>
                        <a:t>N/A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263060877"/>
                  </a:ext>
                </a:extLst>
              </a:tr>
              <a:tr h="0">
                <a:tc>
                  <a:txBody>
                    <a:bodyPr/>
                    <a:lstStyle/>
                    <a:p>
                      <a:pPr marL="0" marR="0">
                        <a:lnSpc>
                          <a:spcPct val="115000"/>
                        </a:lnSpc>
                        <a:spcBef>
                          <a:spcPts val="300"/>
                        </a:spcBef>
                        <a:spcAft>
                          <a:spcPts val="300"/>
                        </a:spcAft>
                        <a:tabLst>
                          <a:tab pos="4067175" algn="l"/>
                        </a:tabLst>
                      </a:pP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tc>
                  <a:txBody>
                    <a:bodyPr/>
                    <a:lstStyle/>
                    <a:p>
                      <a:pPr marL="0" marR="0">
                        <a:lnSpc>
                          <a:spcPct val="115000"/>
                        </a:lnSpc>
                        <a:spcBef>
                          <a:spcPts val="300"/>
                        </a:spcBef>
                        <a:spcAft>
                          <a:spcPts val="300"/>
                        </a:spcAft>
                        <a:tabLst>
                          <a:tab pos="4067175" algn="l"/>
                        </a:tabLst>
                      </a:pP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tc>
                  <a:txBody>
                    <a:bodyPr/>
                    <a:lstStyle/>
                    <a:p>
                      <a:pPr marL="0" marR="0">
                        <a:lnSpc>
                          <a:spcPct val="115000"/>
                        </a:lnSpc>
                        <a:spcBef>
                          <a:spcPts val="300"/>
                        </a:spcBef>
                        <a:spcAft>
                          <a:spcPts val="300"/>
                        </a:spcAft>
                        <a:tabLst>
                          <a:tab pos="4067175" algn="l"/>
                        </a:tabLst>
                      </a:pP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tc>
                  <a:txBody>
                    <a:bodyPr/>
                    <a:lstStyle/>
                    <a:p>
                      <a:pPr marL="0" marR="0">
                        <a:lnSpc>
                          <a:spcPct val="115000"/>
                        </a:lnSpc>
                        <a:spcBef>
                          <a:spcPts val="300"/>
                        </a:spcBef>
                        <a:spcAft>
                          <a:spcPts val="300"/>
                        </a:spcAft>
                        <a:tabLst>
                          <a:tab pos="4067175" algn="l"/>
                        </a:tabLst>
                      </a:pP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tc>
                  <a:txBody>
                    <a:bodyPr/>
                    <a:lstStyle/>
                    <a:p>
                      <a:pPr marL="0" marR="0">
                        <a:lnSpc>
                          <a:spcPct val="115000"/>
                        </a:lnSpc>
                        <a:spcBef>
                          <a:spcPts val="300"/>
                        </a:spcBef>
                        <a:spcAft>
                          <a:spcPts val="300"/>
                        </a:spcAft>
                        <a:tabLst>
                          <a:tab pos="4067175" algn="l"/>
                        </a:tabLst>
                      </a:pPr>
                      <a:r>
                        <a:rPr lang="en-US" sz="16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1964119458"/>
                  </a:ext>
                </a:extLst>
              </a:tr>
              <a:tr h="0">
                <a:tc>
                  <a:txBody>
                    <a:bodyPr/>
                    <a:lstStyle/>
                    <a:p>
                      <a:pPr marL="0" marR="0">
                        <a:lnSpc>
                          <a:spcPct val="115000"/>
                        </a:lnSpc>
                        <a:spcBef>
                          <a:spcPts val="300"/>
                        </a:spcBef>
                        <a:spcAft>
                          <a:spcPts val="300"/>
                        </a:spcAft>
                        <a:tabLst>
                          <a:tab pos="4067175" algn="l"/>
                        </a:tabLst>
                      </a:pPr>
                      <a:r>
                        <a:rPr lang="en-US" sz="1600" dirty="0">
                          <a:effectLst/>
                        </a:rPr>
                        <a:t>IN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300"/>
                        </a:spcBef>
                        <a:spcAft>
                          <a:spcPts val="300"/>
                        </a:spcAft>
                        <a:tabLst>
                          <a:tab pos="4067175" algn="l"/>
                        </a:tabLst>
                      </a:pPr>
                      <a:r>
                        <a:rPr lang="en-US" sz="1600">
                          <a:effectLst/>
                        </a:rPr>
                        <a:t>6:03 PM</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nSpc>
                          <a:spcPct val="115000"/>
                        </a:lnSpc>
                        <a:spcBef>
                          <a:spcPts val="300"/>
                        </a:spcBef>
                        <a:spcAft>
                          <a:spcPts val="300"/>
                        </a:spcAft>
                        <a:tabLst>
                          <a:tab pos="4067175" algn="l"/>
                        </a:tabLst>
                      </a:pPr>
                      <a:r>
                        <a:rPr lang="en-US" sz="1600">
                          <a:effectLst/>
                        </a:rPr>
                        <a:t>3 hours,    6 minutes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300"/>
                        </a:spcBef>
                        <a:spcAft>
                          <a:spcPts val="300"/>
                        </a:spcAft>
                        <a:tabLst>
                          <a:tab pos="4067175" algn="l"/>
                        </a:tabLst>
                      </a:pPr>
                      <a:r>
                        <a:rPr lang="en-US" sz="1600" dirty="0">
                          <a:effectLst/>
                        </a:rPr>
                        <a:t>N/A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nSpc>
                          <a:spcPct val="115000"/>
                        </a:lnSpc>
                        <a:spcBef>
                          <a:spcPts val="300"/>
                        </a:spcBef>
                        <a:spcAft>
                          <a:spcPts val="300"/>
                        </a:spcAft>
                        <a:tabLst>
                          <a:tab pos="4067175" algn="l"/>
                        </a:tabLst>
                      </a:pPr>
                      <a:r>
                        <a:rPr lang="en-US" sz="1600" dirty="0">
                          <a:effectLst/>
                        </a:rPr>
                        <a:t>3 hours,   6 minutes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74865435"/>
                  </a:ext>
                </a:extLst>
              </a:tr>
              <a:tr h="0">
                <a:tc>
                  <a:txBody>
                    <a:bodyPr/>
                    <a:lstStyle/>
                    <a:p>
                      <a:pPr marL="0" marR="0">
                        <a:lnSpc>
                          <a:spcPct val="115000"/>
                        </a:lnSpc>
                        <a:spcBef>
                          <a:spcPts val="300"/>
                        </a:spcBef>
                        <a:spcAft>
                          <a:spcPts val="300"/>
                        </a:spcAft>
                        <a:tabLst>
                          <a:tab pos="4067175" algn="l"/>
                        </a:tabLst>
                      </a:pPr>
                      <a:r>
                        <a:rPr lang="en-US" sz="1600" dirty="0">
                          <a:effectLst/>
                        </a:rPr>
                        <a:t>OUT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300"/>
                        </a:spcBef>
                        <a:spcAft>
                          <a:spcPts val="300"/>
                        </a:spcAft>
                        <a:tabLst>
                          <a:tab pos="4067175" algn="l"/>
                        </a:tabLst>
                      </a:pPr>
                      <a:r>
                        <a:rPr lang="en-US" sz="1600">
                          <a:effectLst/>
                        </a:rPr>
                        <a:t>9:09 PM</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nSpc>
                          <a:spcPct val="115000"/>
                        </a:lnSpc>
                        <a:spcBef>
                          <a:spcPts val="300"/>
                        </a:spcBef>
                        <a:spcAft>
                          <a:spcPts val="300"/>
                        </a:spcAft>
                        <a:tabLst>
                          <a:tab pos="4067175" algn="l"/>
                        </a:tabLst>
                      </a:pPr>
                      <a:r>
                        <a:rPr lang="en-US" sz="1600" dirty="0">
                          <a:effectLst/>
                        </a:rPr>
                        <a:t>N/A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94635833"/>
                  </a:ext>
                </a:extLst>
              </a:tr>
            </a:tbl>
          </a:graphicData>
        </a:graphic>
      </p:graphicFrame>
    </p:spTree>
    <p:extLst>
      <p:ext uri="{BB962C8B-B14F-4D97-AF65-F5344CB8AC3E}">
        <p14:creationId xmlns:p14="http://schemas.microsoft.com/office/powerpoint/2010/main" val="3273830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Policies &amp; Concepts</a:t>
            </a:r>
            <a:endParaRPr lang="en-US" dirty="0"/>
          </a:p>
        </p:txBody>
      </p:sp>
      <p:sp>
        <p:nvSpPr>
          <p:cNvPr id="8" name="Content Placeholder 7"/>
          <p:cNvSpPr>
            <a:spLocks noGrp="1"/>
          </p:cNvSpPr>
          <p:nvPr>
            <p:ph idx="1"/>
          </p:nvPr>
        </p:nvSpPr>
        <p:spPr>
          <a:xfrm>
            <a:off x="838200" y="1825624"/>
            <a:ext cx="10515600" cy="4184477"/>
          </a:xfrm>
        </p:spPr>
        <p:txBody>
          <a:bodyPr>
            <a:normAutofit lnSpcReduction="10000"/>
          </a:bodyPr>
          <a:lstStyle/>
          <a:p>
            <a:r>
              <a:rPr lang="en-US" dirty="0" err="1"/>
              <a:t>SuccessFactors</a:t>
            </a:r>
            <a:r>
              <a:rPr lang="en-US" dirty="0"/>
              <a:t> adheres to the University policy regarding </a:t>
            </a:r>
            <a:r>
              <a:rPr lang="en-US" dirty="0" smtClean="0"/>
              <a:t>overtime.</a:t>
            </a:r>
          </a:p>
          <a:p>
            <a:endParaRPr lang="en-US" dirty="0"/>
          </a:p>
          <a:p>
            <a:r>
              <a:rPr lang="en-US" dirty="0" smtClean="0"/>
              <a:t>When </a:t>
            </a:r>
            <a:r>
              <a:rPr lang="en-US" dirty="0"/>
              <a:t>a full time employee records over </a:t>
            </a:r>
            <a:r>
              <a:rPr lang="en-US" dirty="0" smtClean="0"/>
              <a:t>40 Working Time </a:t>
            </a:r>
            <a:r>
              <a:rPr lang="en-US" dirty="0"/>
              <a:t>hours in a workweek, the </a:t>
            </a:r>
            <a:r>
              <a:rPr lang="en-US" dirty="0" smtClean="0"/>
              <a:t>system will designated the time as </a:t>
            </a:r>
            <a:r>
              <a:rPr lang="en-US" dirty="0"/>
              <a:t>overtime. </a:t>
            </a:r>
            <a:endParaRPr lang="en-US" dirty="0" smtClean="0"/>
          </a:p>
          <a:p>
            <a:pPr lvl="1"/>
            <a:r>
              <a:rPr lang="en-US" dirty="0" smtClean="0"/>
              <a:t>“Working Time” </a:t>
            </a:r>
            <a:r>
              <a:rPr lang="en-US" dirty="0"/>
              <a:t>in a work week </a:t>
            </a:r>
            <a:r>
              <a:rPr lang="en-US" dirty="0" smtClean="0"/>
              <a:t>consists </a:t>
            </a:r>
            <a:r>
              <a:rPr lang="en-US" dirty="0"/>
              <a:t>only of hours actually worked. (Exception: Worker’s Compensation, University Holidays).</a:t>
            </a:r>
          </a:p>
          <a:p>
            <a:pPr marL="0" indent="0">
              <a:buNone/>
            </a:pPr>
            <a:endParaRPr lang="en-US" dirty="0"/>
          </a:p>
          <a:p>
            <a:r>
              <a:rPr lang="en-US" dirty="0" smtClean="0"/>
              <a:t>Overtime </a:t>
            </a:r>
            <a:r>
              <a:rPr lang="en-US" dirty="0"/>
              <a:t>for employees with multiple positions will be charged to each position based on the ratio of hours worked across the employee’s positions for that week.</a:t>
            </a:r>
          </a:p>
        </p:txBody>
      </p:sp>
      <p:sp>
        <p:nvSpPr>
          <p:cNvPr id="13" name="Text Placeholder 12"/>
          <p:cNvSpPr>
            <a:spLocks noGrp="1"/>
          </p:cNvSpPr>
          <p:nvPr>
            <p:ph type="body" sz="quarter" idx="10"/>
          </p:nvPr>
        </p:nvSpPr>
        <p:spPr/>
        <p:txBody>
          <a:bodyPr/>
          <a:lstStyle/>
          <a:p>
            <a:r>
              <a:rPr lang="en-US" dirty="0" smtClean="0"/>
              <a:t>Overtime</a:t>
            </a:r>
            <a:endParaRPr lang="en-US" dirty="0"/>
          </a:p>
        </p:txBody>
      </p:sp>
      <p:sp>
        <p:nvSpPr>
          <p:cNvPr id="2" name="Slide Number Placeholder 1"/>
          <p:cNvSpPr>
            <a:spLocks noGrp="1"/>
          </p:cNvSpPr>
          <p:nvPr>
            <p:ph type="sldNum" sz="quarter" idx="4"/>
          </p:nvPr>
        </p:nvSpPr>
        <p:spPr/>
        <p:txBody>
          <a:bodyPr/>
          <a:lstStyle/>
          <a:p>
            <a:fld id="{68E526F3-E257-4208-86D0-CB2FD06A1ADF}" type="slidenum">
              <a:rPr lang="en-US" smtClean="0"/>
              <a:pPr/>
              <a:t>9</a:t>
            </a:fld>
            <a:endParaRPr lang="en-US" dirty="0"/>
          </a:p>
        </p:txBody>
      </p:sp>
    </p:spTree>
    <p:extLst>
      <p:ext uri="{BB962C8B-B14F-4D97-AF65-F5344CB8AC3E}">
        <p14:creationId xmlns:p14="http://schemas.microsoft.com/office/powerpoint/2010/main" val="16264828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urdue FLSA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rdue FLSA 2" id="{49C297B6-0FF7-4ECC-A7EC-E6DE740D7C3A}" vid="{10C95941-C5CC-4D9F-BC52-0C32876A43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28D678C0478B4CB68E25C6D2284FA4" ma:contentTypeVersion="69" ma:contentTypeDescription="Create a new document." ma:contentTypeScope="" ma:versionID="8a3cffcc37a7109a6ac8d54bf6a9b380">
  <xsd:schema xmlns:xsd="http://www.w3.org/2001/XMLSchema" xmlns:xs="http://www.w3.org/2001/XMLSchema" xmlns:p="http://schemas.microsoft.com/office/2006/metadata/properties" xmlns:ns2="102a4f33-3156-4446-b669-59e9fb309275" targetNamespace="http://schemas.microsoft.com/office/2006/metadata/properties" ma:root="true" ma:fieldsID="7989339a0e28d8ce9f302c8201c66f82" ns2:_="">
    <xsd:import namespace="102a4f33-3156-4446-b669-59e9fb309275"/>
    <xsd:element name="properties">
      <xsd:complexType>
        <xsd:sequence>
          <xsd:element name="documentManagement">
            <xsd:complexType>
              <xsd:all>
                <xsd:element ref="ns2:Course" minOccurs="0"/>
                <xsd:element ref="ns2:Course_x003a_Course_x0020_Code" minOccurs="0"/>
                <xsd:element ref="ns2:Components" minOccurs="0"/>
                <xsd:element ref="ns2:Components_x003a_ID" minOccurs="0"/>
                <xsd:element ref="ns2:Responsible_x0020_Person" minOccurs="0"/>
                <xsd:element ref="ns2:T_x002d_Codes" minOccurs="0"/>
                <xsd:element ref="ns2:Workstream" minOccurs="0"/>
                <xsd:element ref="ns2:Workstream_x003a_ID" minOccurs="0"/>
                <xsd:element ref="ns2:Duration_x0020__x0028_video_x0029_" minOccurs="0"/>
                <xsd:element ref="ns2:Do_x0020_not_x0020_display" minOccurs="0"/>
                <xsd:element ref="ns2:Link_x0020_to_x003a_" minOccurs="0"/>
                <xsd:element ref="ns2:Access_x0020_Point" minOccurs="0"/>
                <xsd:element ref="ns2:Module" minOccurs="0"/>
                <xsd:element ref="ns2:Roles" minOccurs="0"/>
                <xsd:element ref="ns2:Description0" minOccurs="0"/>
                <xsd:element ref="ns2:QRG_x0020_Associated_x0020_with_x0020_Process" minOccurs="0"/>
                <xsd:element ref="ns2:References" minOccurs="0"/>
                <xsd:element ref="ns2:Forms_x0020_associated_x0020_with_x0020_Process" minOccurs="0"/>
                <xsd:element ref="ns2:Task_x0020_breakdown" minOccurs="0"/>
                <xsd:element ref="ns2:Needs_x0020_Information_x0020_Add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2a4f33-3156-4446-b669-59e9fb309275" elementFormDefault="qualified">
    <xsd:import namespace="http://schemas.microsoft.com/office/2006/documentManagement/types"/>
    <xsd:import namespace="http://schemas.microsoft.com/office/infopath/2007/PartnerControls"/>
    <xsd:element name="Course" ma:index="8" nillable="true" ma:displayName="Course" ma:list="{889232e6-58e8-42cd-b982-5b73a8d9969e}" ma:internalName="Course" ma:readOnly="false" ma:showField="Title">
      <xsd:complexType>
        <xsd:complexContent>
          <xsd:extension base="dms:MultiChoiceLookup">
            <xsd:sequence>
              <xsd:element name="Value" type="dms:Lookup" maxOccurs="unbounded" minOccurs="0" nillable="true"/>
            </xsd:sequence>
          </xsd:extension>
        </xsd:complexContent>
      </xsd:complexType>
    </xsd:element>
    <xsd:element name="Course_x003a_Course_x0020_Code" ma:index="9" nillable="true" ma:displayName="Course:Course Code" ma:list="{889232e6-58e8-42cd-b982-5b73a8d9969e}" ma:internalName="Course_x003a_Course_x0020_Code" ma:readOnly="true" ma:showField="_x006a_025" ma:web="0150cf86-1355-414f-af4a-b4686d992b03">
      <xsd:complexType>
        <xsd:complexContent>
          <xsd:extension base="dms:MultiChoiceLookup">
            <xsd:sequence>
              <xsd:element name="Value" type="dms:Lookup" maxOccurs="unbounded" minOccurs="0" nillable="true"/>
            </xsd:sequence>
          </xsd:extension>
        </xsd:complexContent>
      </xsd:complexType>
    </xsd:element>
    <xsd:element name="Components" ma:index="10" nillable="true" ma:displayName="Component Type" ma:list="{eca7ac81-634e-448a-bb5f-133f7cf3b00e}" ma:internalName="Components" ma:readOnly="false" ma:showField="Title">
      <xsd:simpleType>
        <xsd:restriction base="dms:Lookup"/>
      </xsd:simpleType>
    </xsd:element>
    <xsd:element name="Components_x003a_ID" ma:index="11" nillable="true" ma:displayName="Components:ID" ma:list="{eca7ac81-634e-448a-bb5f-133f7cf3b00e}" ma:internalName="Components_x003a_ID" ma:readOnly="true" ma:showField="ID" ma:web="0150cf86-1355-414f-af4a-b4686d992b03">
      <xsd:simpleType>
        <xsd:restriction base="dms:Lookup"/>
      </xsd:simpleType>
    </xsd:element>
    <xsd:element name="Responsible_x0020_Person" ma:index="12" nillable="true" ma:displayName="Reviewer" ma:list="UserInfo" ma:SharePointGroup="0" ma:internalName="Responsible_x0020_Person"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_x002d_Codes" ma:index="13" nillable="true" ma:displayName="T-Codes" ma:list="{4b234906-7c3a-43da-afce-931c271147ef}" ma:internalName="T_x002d_Codes" ma:readOnly="false" ma:showField="x73y">
      <xsd:complexType>
        <xsd:complexContent>
          <xsd:extension base="dms:MultiChoiceLookup">
            <xsd:sequence>
              <xsd:element name="Value" type="dms:Lookup" maxOccurs="unbounded" minOccurs="0" nillable="true"/>
            </xsd:sequence>
          </xsd:extension>
        </xsd:complexContent>
      </xsd:complexType>
    </xsd:element>
    <xsd:element name="Workstream" ma:index="14" nillable="true" ma:displayName="Workstream" ma:list="{e42df75a-f30c-4700-a6bb-a2eca4dc86dc}" ma:internalName="Workstream" ma:showField="Title">
      <xsd:complexType>
        <xsd:complexContent>
          <xsd:extension base="dms:MultiChoiceLookup">
            <xsd:sequence>
              <xsd:element name="Value" type="dms:Lookup" maxOccurs="unbounded" minOccurs="0" nillable="true"/>
            </xsd:sequence>
          </xsd:extension>
        </xsd:complexContent>
      </xsd:complexType>
    </xsd:element>
    <xsd:element name="Workstream_x003a_ID" ma:index="15" nillable="true" ma:displayName="Workstream:ID" ma:list="{e42df75a-f30c-4700-a6bb-a2eca4dc86dc}" ma:internalName="Workstream_x003a_ID" ma:readOnly="true" ma:showField="ID" ma:web="0150cf86-1355-414f-af4a-b4686d992b03">
      <xsd:complexType>
        <xsd:complexContent>
          <xsd:extension base="dms:MultiChoiceLookup">
            <xsd:sequence>
              <xsd:element name="Value" type="dms:Lookup" maxOccurs="unbounded" minOccurs="0" nillable="true"/>
            </xsd:sequence>
          </xsd:extension>
        </xsd:complexContent>
      </xsd:complexType>
    </xsd:element>
    <xsd:element name="Duration_x0020__x0028_video_x0029_" ma:index="16" nillable="true" ma:displayName="Duration (video)" ma:internalName="Duration_x0020__x0028_video_x0029_">
      <xsd:simpleType>
        <xsd:restriction base="dms:Text">
          <xsd:maxLength value="255"/>
        </xsd:restriction>
      </xsd:simpleType>
    </xsd:element>
    <xsd:element name="Do_x0020_not_x0020_display" ma:index="17" nillable="true" ma:displayName="Do not display" ma:default="0" ma:description="If you don't want it to show up mark it with a yes, else leave it as no" ma:internalName="Do_x0020_not_x0020_display">
      <xsd:simpleType>
        <xsd:restriction base="dms:Boolean"/>
      </xsd:simpleType>
    </xsd:element>
    <xsd:element name="Link_x0020_to_x003a_" ma:index="18" nillable="true" ma:displayName="Link to associated material" ma:internalName="Link_x0020_to_x003a_">
      <xsd:simpleType>
        <xsd:restriction base="dms:Text">
          <xsd:maxLength value="255"/>
        </xsd:restriction>
      </xsd:simpleType>
    </xsd:element>
    <xsd:element name="Access_x0020_Point" ma:index="19" nillable="true" ma:displayName="Access Point" ma:list="{e663c4af-302e-4140-9ec8-990543f0c770}" ma:internalName="Access_x0020_Point" ma:readOnly="false" ma:showField="Title">
      <xsd:simpleType>
        <xsd:restriction base="dms:Lookup"/>
      </xsd:simpleType>
    </xsd:element>
    <xsd:element name="Module" ma:index="20" nillable="true" ma:displayName="Module" ma:list="{a4151d11-7392-411c-874f-f375663eb982}" ma:internalName="Module" ma:readOnly="false" ma:showField="Title">
      <xsd:complexType>
        <xsd:complexContent>
          <xsd:extension base="dms:MultiChoiceLookup">
            <xsd:sequence>
              <xsd:element name="Value" type="dms:Lookup" maxOccurs="unbounded" minOccurs="0" nillable="true"/>
            </xsd:sequence>
          </xsd:extension>
        </xsd:complexContent>
      </xsd:complexType>
    </xsd:element>
    <xsd:element name="Roles" ma:index="21" nillable="true" ma:displayName="Roles" ma:list="{be844e0f-c984-45bb-be19-f7ce44df03e3}" ma:internalName="Role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Description0" ma:index="22" nillable="true" ma:displayName="Description" ma:internalName="Description0">
      <xsd:simpleType>
        <xsd:restriction base="dms:Note">
          <xsd:maxLength value="255"/>
        </xsd:restriction>
      </xsd:simpleType>
    </xsd:element>
    <xsd:element name="QRG_x0020_Associated_x0020_with_x0020_Process" ma:index="23" nillable="true" ma:displayName="QRGs associated" ma:list="{102a4f33-3156-4446-b669-59e9fb309275}" ma:internalName="QRG_x0020_Associated_x0020_with_x0020_Process" ma:readOnly="false" ma:showField="Title" ma:web="{0150CF86-1355-414F-AF4A-B4686D992B03}">
      <xsd:complexType>
        <xsd:complexContent>
          <xsd:extension base="dms:MultiChoiceLookup">
            <xsd:sequence>
              <xsd:element name="Value" type="dms:Lookup" maxOccurs="unbounded" minOccurs="0" nillable="true"/>
            </xsd:sequence>
          </xsd:extension>
        </xsd:complexContent>
      </xsd:complexType>
    </xsd:element>
    <xsd:element name="References" ma:index="24" nillable="true" ma:displayName="References" ma:internalName="References">
      <xsd:simpleType>
        <xsd:restriction base="dms:Note">
          <xsd:maxLength value="255"/>
        </xsd:restriction>
      </xsd:simpleType>
    </xsd:element>
    <xsd:element name="Forms_x0020_associated_x0020_with_x0020_Process" ma:index="25" nillable="true" ma:displayName="Forms associated" ma:list="{102a4f33-3156-4446-b669-59e9fb309275}" ma:internalName="Forms_x0020_associated_x0020_with_x0020_Proces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Task_x0020_breakdown" ma:index="26" nillable="true" ma:displayName="Task breakdown" ma:format="Dropdown" ma:internalName="Task_x0020_breakdown">
      <xsd:simpleType>
        <xsd:restriction base="dms:Choice">
          <xsd:enumeration value="Business Support"/>
          <xsd:enumeration value="Department Changes"/>
          <xsd:enumeration value="Department and Position Changes"/>
          <xsd:enumeration value="Employee Data Changes - Approvals"/>
          <xsd:enumeration value="Employee Data Changes and FY/AY Reclassifications"/>
          <xsd:enumeration value="Job Changes, Demotions, Promotions"/>
          <xsd:enumeration value="Job Changes, Demotions, Promotions - Approvals"/>
          <xsd:enumeration value="Pay Changes"/>
          <xsd:enumeration value="Position Changes"/>
          <xsd:enumeration value="Terminations"/>
        </xsd:restriction>
      </xsd:simpleType>
    </xsd:element>
    <xsd:element name="Needs_x0020_Information_x0020_Added" ma:index="27" nillable="true" ma:displayName="Needs Information Added" ma:default="0" ma:internalName="Needs_x0020_Information_x0020_Add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Name of Fi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sk_x0020_breakdown xmlns="102a4f33-3156-4446-b669-59e9fb309275" xsi:nil="true"/>
    <Duration_x0020__x0028_video_x0029_ xmlns="102a4f33-3156-4446-b669-59e9fb309275" xsi:nil="true"/>
    <Access_x0020_Point xmlns="102a4f33-3156-4446-b669-59e9fb309275">1</Access_x0020_Point>
    <Module xmlns="102a4f33-3156-4446-b669-59e9fb309275">
      <Value>9</Value>
    </Module>
    <Responsible_x0020_Person xmlns="102a4f33-3156-4446-b669-59e9fb309275">
      <UserInfo>
        <DisplayName/>
        <AccountId xsi:nil="true"/>
        <AccountType/>
      </UserInfo>
    </Responsible_x0020_Person>
    <Do_x0020_not_x0020_display xmlns="102a4f33-3156-4446-b669-59e9fb309275">false</Do_x0020_not_x0020_display>
    <Description0 xmlns="102a4f33-3156-4446-b669-59e9fb309275" xsi:nil="true"/>
    <QRG_x0020_Associated_x0020_with_x0020_Process xmlns="102a4f33-3156-4446-b669-59e9fb309275"/>
    <References xmlns="102a4f33-3156-4446-b669-59e9fb309275" xsi:nil="true"/>
    <Link_x0020_to_x003a_ xmlns="102a4f33-3156-4446-b669-59e9fb309275" xsi:nil="true"/>
    <Course xmlns="102a4f33-3156-4446-b669-59e9fb309275">
      <Value>155</Value>
    </Course>
    <Workstream xmlns="102a4f33-3156-4446-b669-59e9fb309275">
      <Value>4</Value>
    </Workstream>
    <T_x002d_Codes xmlns="102a4f33-3156-4446-b669-59e9fb309275"/>
    <Roles xmlns="102a4f33-3156-4446-b669-59e9fb309275"/>
    <Components xmlns="102a4f33-3156-4446-b669-59e9fb309275">2</Components>
    <Forms_x0020_associated_x0020_with_x0020_Process xmlns="102a4f33-3156-4446-b669-59e9fb309275"/>
    <Needs_x0020_Information_x0020_Added xmlns="102a4f33-3156-4446-b669-59e9fb309275">false</Needs_x0020_Information_x0020_Added>
  </documentManagement>
</p:properties>
</file>

<file path=customXml/itemProps1.xml><?xml version="1.0" encoding="utf-8"?>
<ds:datastoreItem xmlns:ds="http://schemas.openxmlformats.org/officeDocument/2006/customXml" ds:itemID="{F4C0B39D-E63A-4AAC-97A7-113E543578D9}">
  <ds:schemaRefs>
    <ds:schemaRef ds:uri="http://schemas.microsoft.com/sharepoint/v3/contenttype/forms"/>
  </ds:schemaRefs>
</ds:datastoreItem>
</file>

<file path=customXml/itemProps2.xml><?xml version="1.0" encoding="utf-8"?>
<ds:datastoreItem xmlns:ds="http://schemas.openxmlformats.org/officeDocument/2006/customXml" ds:itemID="{0797AA96-AE01-479B-97D5-2417E88CEF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2a4f33-3156-4446-b669-59e9fb3092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0EA4C1-A6A3-42E1-9625-3A90F3AFD64A}">
  <ds:schemaRefs>
    <ds:schemaRef ds:uri="http://schemas.microsoft.com/office/2006/metadata/properties"/>
    <ds:schemaRef ds:uri="102a4f33-3156-4446-b669-59e9fb309275"/>
    <ds:schemaRef ds:uri="http://purl.org/dc/elements/1.1/"/>
    <ds:schemaRef ds:uri="http://www.w3.org/XML/1998/namespac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Purdue FLSA 2</Template>
  <TotalTime>5289</TotalTime>
  <Words>2703</Words>
  <Application>Microsoft Office PowerPoint</Application>
  <PresentationFormat>Widescreen</PresentationFormat>
  <Paragraphs>419</Paragraphs>
  <Slides>45</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5" baseType="lpstr">
      <vt:lpstr>MS PGothic</vt:lpstr>
      <vt:lpstr>Arial</vt:lpstr>
      <vt:lpstr>Calibri</vt:lpstr>
      <vt:lpstr>Calibri Light</vt:lpstr>
      <vt:lpstr>Impact</vt:lpstr>
      <vt:lpstr>Times New Roman</vt:lpstr>
      <vt:lpstr>Wingdings</vt:lpstr>
      <vt:lpstr>Purdue FLSA 2</vt:lpstr>
      <vt:lpstr>think-cell Slide</vt:lpstr>
      <vt:lpstr>Image</vt:lpstr>
      <vt:lpstr>Recording Time and Requesting Time Off</vt:lpstr>
      <vt:lpstr>Agenda</vt:lpstr>
      <vt:lpstr>Resources</vt:lpstr>
      <vt:lpstr>Accessing SuccessFactors</vt:lpstr>
      <vt:lpstr>Recording Time</vt:lpstr>
      <vt:lpstr>Policies &amp; Concepts</vt:lpstr>
      <vt:lpstr>Policies &amp; Concepts</vt:lpstr>
      <vt:lpstr>Policies &amp; Concepts</vt:lpstr>
      <vt:lpstr>Policies &amp; Concepts</vt:lpstr>
      <vt:lpstr>Policies &amp; Concepts</vt:lpstr>
      <vt:lpstr>What Time Entry Methods Does Purdue Use?</vt:lpstr>
      <vt:lpstr>Timekeeping Process – Positive Time Entry</vt:lpstr>
      <vt:lpstr>Accessing the Purdue Webclock</vt:lpstr>
      <vt:lpstr>Accessing the Webclock</vt:lpstr>
      <vt:lpstr>Accessing the Purdue Webclock </vt:lpstr>
      <vt:lpstr>Recording Time</vt:lpstr>
      <vt:lpstr>Recording Time </vt:lpstr>
      <vt:lpstr>Recording Time </vt:lpstr>
      <vt:lpstr>Recording Time </vt:lpstr>
      <vt:lpstr>Recording Time </vt:lpstr>
      <vt:lpstr>Fixing Missed Punches</vt:lpstr>
      <vt:lpstr>Fixing Missed Punches</vt:lpstr>
      <vt:lpstr>Viewing History</vt:lpstr>
      <vt:lpstr>Viewing History</vt:lpstr>
      <vt:lpstr>Viewing History</vt:lpstr>
      <vt:lpstr>Editing Time Pairs</vt:lpstr>
      <vt:lpstr>Editing Time Pairs</vt:lpstr>
      <vt:lpstr>Editing Time Pairs</vt:lpstr>
      <vt:lpstr>Editing Time Pairs</vt:lpstr>
      <vt:lpstr>Editing Time Pairs</vt:lpstr>
      <vt:lpstr>Editing Time Pairs</vt:lpstr>
      <vt:lpstr>Adding Time Pairs</vt:lpstr>
      <vt:lpstr>Adding Time Pairs</vt:lpstr>
      <vt:lpstr>Adding Time Pairs</vt:lpstr>
      <vt:lpstr>Adding Time Pairs </vt:lpstr>
      <vt:lpstr>Adding Time Pairs </vt:lpstr>
      <vt:lpstr>Adding Time Pairs </vt:lpstr>
      <vt:lpstr>Requesting Time Off</vt:lpstr>
      <vt:lpstr>Requesting Time Off</vt:lpstr>
      <vt:lpstr>Requesting Time Off</vt:lpstr>
      <vt:lpstr>Requesting Time Off </vt:lpstr>
      <vt:lpstr>Requesting Time Off</vt:lpstr>
      <vt:lpstr>Requesting Time Off – Partial Days </vt:lpstr>
      <vt:lpstr>Requesting Time Off</vt:lpstr>
      <vt:lpstr>Questions?</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and Time Off Overview - Webclock Users</dc:title>
  <dc:creator>McPhail, Rodney B</dc:creator>
  <cp:lastModifiedBy>Lindsey E Farrell</cp:lastModifiedBy>
  <cp:revision>344</cp:revision>
  <dcterms:created xsi:type="dcterms:W3CDTF">2016-08-01T17:36:22Z</dcterms:created>
  <dcterms:modified xsi:type="dcterms:W3CDTF">2019-03-20T17:56:15Z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0x0101005228D678C0478B4CB68E25C6D2284FA4</vt:lpwstr>
  </property>
</Properties>
</file>